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4"/>
  </p:sldMasterIdLst>
  <p:notesMasterIdLst>
    <p:notesMasterId r:id="rId37"/>
  </p:notesMasterIdLst>
  <p:handoutMasterIdLst>
    <p:handoutMasterId r:id="rId38"/>
  </p:handoutMasterIdLst>
  <p:sldIdLst>
    <p:sldId id="271" r:id="rId5"/>
    <p:sldId id="260" r:id="rId6"/>
    <p:sldId id="279" r:id="rId7"/>
    <p:sldId id="280" r:id="rId8"/>
    <p:sldId id="285" r:id="rId9"/>
    <p:sldId id="286" r:id="rId10"/>
    <p:sldId id="281" r:id="rId11"/>
    <p:sldId id="287" r:id="rId12"/>
    <p:sldId id="288" r:id="rId13"/>
    <p:sldId id="289" r:id="rId14"/>
    <p:sldId id="292" r:id="rId15"/>
    <p:sldId id="293" r:id="rId16"/>
    <p:sldId id="294" r:id="rId17"/>
    <p:sldId id="295" r:id="rId18"/>
    <p:sldId id="296" r:id="rId19"/>
    <p:sldId id="297" r:id="rId20"/>
    <p:sldId id="298" r:id="rId21"/>
    <p:sldId id="299" r:id="rId22"/>
    <p:sldId id="300" r:id="rId23"/>
    <p:sldId id="301" r:id="rId24"/>
    <p:sldId id="302" r:id="rId25"/>
    <p:sldId id="303" r:id="rId26"/>
    <p:sldId id="304" r:id="rId27"/>
    <p:sldId id="305" r:id="rId28"/>
    <p:sldId id="306" r:id="rId29"/>
    <p:sldId id="307" r:id="rId30"/>
    <p:sldId id="308" r:id="rId31"/>
    <p:sldId id="309" r:id="rId32"/>
    <p:sldId id="282" r:id="rId33"/>
    <p:sldId id="290" r:id="rId34"/>
    <p:sldId id="291" r:id="rId35"/>
    <p:sldId id="283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5388" autoAdjust="0"/>
  </p:normalViewPr>
  <p:slideViewPr>
    <p:cSldViewPr snapToGrid="0">
      <p:cViewPr>
        <p:scale>
          <a:sx n="75" d="100"/>
          <a:sy n="75" d="100"/>
        </p:scale>
        <p:origin x="312" y="125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345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757"/>
    </p:cViewPr>
  </p:sorter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presProps" Target="pres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BB9DE37-2591-3FBC-4415-0798EA9C952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719BB2-4044-DB46-8152-A53D1D6D257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55E036-44DE-4DB6-B39A-7EF029F6B033}" type="datetimeFigureOut">
              <a:rPr lang="en-US" smtClean="0"/>
              <a:t>9/29/2025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484F4A-57D8-189B-8B9B-F927B936418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8B0EFF-2C0C-B88B-55E6-897E08026DF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4C9B27-5061-43AE-B89C-0F9BAB5CFAD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89466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D93C6C-DAFB-47FB-93A8-51530B0A0ED7}" type="datetimeFigureOut">
              <a:rPr lang="en-US" smtClean="0"/>
              <a:t>9/29/2025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95A62F-2362-4553-A8D3-DDC42D2E5E9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54112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95A62F-2362-4553-A8D3-DDC42D2E5E9C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44306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B1E2C8-5FD9-F847-F27D-E94A5301DF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CB28BBB-F05D-30E0-0661-2C78941808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A5BBF34-ED66-9F01-5525-83FF734F99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6C4861-9F32-25A8-7213-2A74E3E95C2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95A62F-2362-4553-A8D3-DDC42D2E5E9C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54744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7F474E-5E28-651C-5D94-DD533AAFCA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3C00538-39C0-B9BB-ED4F-D22049013D8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554FC34-DCE8-BD1A-3A68-91B0F96410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1833AA-1163-A86C-52AE-0F5AAF99A0D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95A62F-2362-4553-A8D3-DDC42D2E5E9C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29317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235346-1F33-5DE5-870F-8377FEE3CB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4E7ABDC-6F3D-739F-3963-EFA5A297B28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462AE63-F2AC-8D25-38DB-BAEE375ED3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5886FA-ACA0-A6A3-C04B-66B450E4F39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95A62F-2362-4553-A8D3-DDC42D2E5E9C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78022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A31C41-3237-6991-7867-C245852DF4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894BB81-ED0D-3374-A530-8CB160338D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CA0036D-791C-42B8-3210-8F48A57A66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0CC6CC-58C3-720F-114E-9061375D4CA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95A62F-2362-4553-A8D3-DDC42D2E5E9C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64815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90037B-CBA0-BA24-5544-70F0D14EA5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3E66C09-43DF-0AA5-4501-0B5E8CB9F02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58F4B3-713B-9CA3-3B2C-AC37DFC6B0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66C627-C013-A2E5-5AAE-72E8A1BEF2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95A62F-2362-4553-A8D3-DDC42D2E5E9C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43645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7364BE-4BC4-8BB0-9E10-71DB8F49F3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69F675E-F28C-2100-A5AB-66D6A44D13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F5B8C11-C7BF-B523-775C-FCC4B25C33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AD76DF-AC21-9E20-50D0-529AE50D987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95A62F-2362-4553-A8D3-DDC42D2E5E9C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0256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E11287-CFA9-A867-3FD3-D1D4FA110F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E7BB552-9BDC-AE60-9A36-40CC90D4CDA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CDE0756-6E76-077C-B9C5-D903AB1A78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149221-8502-AFF3-3D4E-C8DC89D7A7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95A62F-2362-4553-A8D3-DDC42D2E5E9C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70516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712F9F-E19C-6A61-BBF4-3FB0FA0E50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031698C-CA0D-D8E6-2EA6-0E889253660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7E449D5-311D-9FA7-7A1C-B9FF10BC99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7A0C31-170F-308A-784B-F57B94BE3CB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95A62F-2362-4553-A8D3-DDC42D2E5E9C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78508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B12191-B826-EC17-8A00-8A7F3C30BE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24926C4-7EA7-0DA4-8051-DDBA0C8CAF4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22BC4BD-CA3D-6AE9-8D9E-609F94BAEF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15F9FA-D41C-8F25-B28D-4043CB23A6F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95A62F-2362-4553-A8D3-DDC42D2E5E9C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27078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517B25-DF45-524A-AC47-6EAF588DBD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B844CEB-E9D2-9EC5-2C5D-A6D3E2D6CC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85F79F9-FCA5-808D-79A4-0B8BC046DA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2CB319-712C-78EF-85D6-FA92009633A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95A62F-2362-4553-A8D3-DDC42D2E5E9C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61694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95A62F-2362-4553-A8D3-DDC42D2E5E9C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974091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A593F9-0365-AF8C-B030-5E2C203933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1AD5C75-D54E-321E-0ABF-7847E2F909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15C3F2E-3E3C-BEA5-F6A7-6657515DED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F4E46D-399D-30C3-42A2-8B272D6598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95A62F-2362-4553-A8D3-DDC42D2E5E9C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165372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7C0E48-1173-AEA0-8733-DB5A1BBBAE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D79D63-3972-303D-3945-9B33435704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91406B5-286B-97C1-AB88-AD10C33D74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3CDDEC-72E5-5527-7B1A-DDD8F019C7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95A62F-2362-4553-A8D3-DDC42D2E5E9C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876162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382482-5E96-0665-FE5E-83FEE2B2AE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F31E6F6-0985-1CC7-4AC4-9D5D061D6C7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4B56C54-05A4-D1E7-4BD6-A139BF9878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4F07BB-9CAA-4C0C-DA2C-4B645E6ABD0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95A62F-2362-4553-A8D3-DDC42D2E5E9C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818016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465636-6426-57DF-3019-6B55992B57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2A6D49E-E7D1-476C-1347-EB03F9EBFC0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56220A5-94F2-A67E-921F-116AC2451B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E2BA9E-9A69-121E-8AA6-59A0137D98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95A62F-2362-4553-A8D3-DDC42D2E5E9C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465516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58BB27-EB50-2BEC-674E-C7BA93F55E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12051AF-78A1-AE75-70F8-D58FA6AB1A8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863A92C-088E-00CD-05D0-1626DA1FC4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B43D3C-47CD-955B-18F6-E5F4D4E44BD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95A62F-2362-4553-A8D3-DDC42D2E5E9C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581901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9A88BB-678C-936E-1F45-84FB28453F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087A2E3-8CD4-F62D-4D30-17C605CD48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5A9A793-3FF7-D94F-111A-037F6709C0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22FBC2-8F36-7799-F74B-F27178A956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95A62F-2362-4553-A8D3-DDC42D2E5E9C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223814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10E3FC-7242-0C60-D9F8-567B0DA971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2301229-F1B1-B3E0-A203-9AC336C662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134A97E-2658-88E0-9F7B-556A4E54DC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9D29CC-675D-2FF0-66E6-025DD3A6EF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95A62F-2362-4553-A8D3-DDC42D2E5E9C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110850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13BBA2-FD9C-55E1-80BB-6F74C2D653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8DD2D1C-7C88-4F87-7906-C90E3C2E20F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31EA84E-32BA-1A63-9DC0-D415A86190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7126F9-D478-A014-3BEC-C5A07C9C1F2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95A62F-2362-4553-A8D3-DDC42D2E5E9C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792278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C9D3C9-7A57-5C10-3783-4B0A4399D3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0AE5185-85B9-1866-4C6B-7B30B83DE9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12A814C-241E-BCD0-C35F-7E561A58F7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5CB30A-E754-80FF-F924-E3BD2209CB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95A62F-2362-4553-A8D3-DDC42D2E5E9C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496909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95A62F-2362-4553-A8D3-DDC42D2E5E9C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61465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95A62F-2362-4553-A8D3-DDC42D2E5E9C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731743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F261FE-A7C9-C1B9-E320-9890E3D995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A79C5CB-358F-4AAA-1D4A-A2C20773262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C4E26F9-76AF-ADA4-EE5A-85910EE038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3DF92B-793E-1214-4EA4-784DEBCBE63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95A62F-2362-4553-A8D3-DDC42D2E5E9C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92578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255F2F-A536-5216-4E37-A4F43FD352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E8E6FD7-00C7-ECC6-E897-5A70493F2F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199F5F1-D522-77B4-21FE-E7FD1231A2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1CD891-5B3D-E9B0-9E72-94E8CF62060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95A62F-2362-4553-A8D3-DDC42D2E5E9C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171495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95A62F-2362-4553-A8D3-DDC42D2E5E9C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92328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95A62F-2362-4553-A8D3-DDC42D2E5E9C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23773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5FA44B-CFEA-0F3C-92A6-32D721EE82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12B9161-0383-5AB6-9226-27E45464C4B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2A030E1-3A66-1154-3AC7-11940E159E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EBAB82-FF72-BA92-9DE5-7D567B41B4A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95A62F-2362-4553-A8D3-DDC42D2E5E9C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16577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6B7DA6-C087-91EA-AF51-7ADA88462C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27F9194-B58C-7C74-75DB-BEC8FBA3A6C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083C70D-124C-CFCF-2DAE-2DEDA416C0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7DA2F4-9D42-94B4-BA13-BA85739682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95A62F-2362-4553-A8D3-DDC42D2E5E9C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55693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95A62F-2362-4553-A8D3-DDC42D2E5E9C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47448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2AD2A2-265C-BDCA-D3BA-B2BF49A2D2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1023508-33F6-9BEF-0D59-11AA1854AC5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B605E07-2590-815E-E204-094489D4BC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83595E-1AAA-978A-71CD-C0A548F1E98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95A62F-2362-4553-A8D3-DDC42D2E5E9C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01030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0BA3F2-B918-A6EC-15FC-B7263EC5CB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C013812-A214-C59C-0378-FF92C5BA9E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B1CAE31-945F-8BA0-0D31-C0A2302010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8DE5D0-D94D-E627-C830-A62DEB6E806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95A62F-2362-4553-A8D3-DDC42D2E5E9C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14255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95C89-2E28-4777-95B0-BA7EECAE3B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09928" y="987552"/>
            <a:ext cx="8385048" cy="3081528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052321-4D71-4DA8-BD2C-DC22FC1525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5506" y="4480561"/>
            <a:ext cx="5993892" cy="1166495"/>
          </a:xfrm>
        </p:spPr>
        <p:txBody>
          <a:bodyPr>
            <a:normAutofit/>
          </a:bodyPr>
          <a:lstStyle>
            <a:lvl1pPr marL="0" indent="0" algn="ctr">
              <a:buNone/>
              <a:defRPr sz="1400" cap="all" spc="6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37183-71EA-4A92-8609-41ECB53F44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09F2E6-1ECC-4081-8EBF-C80C6C94A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C3FA67-CD72-4503-BA25-FEC880107B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0560529"/>
      </p:ext>
    </p:extLst>
  </p:cSld>
  <p:clrMapOvr>
    <a:masterClrMapping/>
  </p:clrMapOvr>
  <p:hf sldNum="0" hdr="0" ft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83CBE-1EA9-4E8B-A281-C50B792E5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2EB1A0-A59D-4CB9-BABB-C6BF1D2E99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E6265B-940D-433C-AD76-2D6A424493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CAB98E-314F-45C4-9A64-AD3FAE0516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E49F32-B214-4A0C-8669-7FE4BA445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0618870"/>
      </p:ext>
    </p:extLst>
  </p:cSld>
  <p:clrMapOvr>
    <a:masterClrMapping/>
  </p:clrMapOvr>
  <p:hf sldNum="0" hdr="0" ft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8DE4A6D-DAA1-4551-A093-3C36C1C8CF3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125FDA9-71CD-4B86-B291-BEBA43D8ED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D9F5B1-B635-4479-A426-B1D4066502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833098-8769-47C3-80B2-C2942F984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EA9297-65D4-45BE-BE6C-5531FC6A5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6778441"/>
      </p:ext>
    </p:extLst>
  </p:cSld>
  <p:clrMapOvr>
    <a:masterClrMapping/>
  </p:clrMapOvr>
  <p:hf sldNum="0" hdr="0" ft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C9498770-5483-773B-4916-4A4C0782511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39" y="8"/>
            <a:ext cx="12188938" cy="6857992"/>
          </a:xfrm>
          <a:custGeom>
            <a:avLst/>
            <a:gdLst>
              <a:gd name="connsiteX0" fmla="*/ 10789622 w 12188938"/>
              <a:gd name="connsiteY0" fmla="*/ 4110765 h 6857992"/>
              <a:gd name="connsiteX1" fmla="*/ 10793496 w 12188938"/>
              <a:gd name="connsiteY1" fmla="*/ 4192880 h 6857992"/>
              <a:gd name="connsiteX2" fmla="*/ 10789622 w 12188938"/>
              <a:gd name="connsiteY2" fmla="*/ 4110765 h 6857992"/>
              <a:gd name="connsiteX3" fmla="*/ 11430043 w 12188938"/>
              <a:gd name="connsiteY3" fmla="*/ 4107476 h 6857992"/>
              <a:gd name="connsiteX4" fmla="*/ 11480790 w 12188938"/>
              <a:gd name="connsiteY4" fmla="*/ 4171816 h 6857992"/>
              <a:gd name="connsiteX5" fmla="*/ 11430043 w 12188938"/>
              <a:gd name="connsiteY5" fmla="*/ 4107476 h 6857992"/>
              <a:gd name="connsiteX6" fmla="*/ 11643184 w 12188938"/>
              <a:gd name="connsiteY6" fmla="*/ 4107090 h 6857992"/>
              <a:gd name="connsiteX7" fmla="*/ 11643184 w 12188938"/>
              <a:gd name="connsiteY7" fmla="*/ 4186306 h 6857992"/>
              <a:gd name="connsiteX8" fmla="*/ 11643184 w 12188938"/>
              <a:gd name="connsiteY8" fmla="*/ 4107090 h 6857992"/>
              <a:gd name="connsiteX9" fmla="*/ 11084439 w 12188938"/>
              <a:gd name="connsiteY9" fmla="*/ 4104189 h 6857992"/>
              <a:gd name="connsiteX10" fmla="*/ 11088324 w 12188938"/>
              <a:gd name="connsiteY10" fmla="*/ 4196932 h 6857992"/>
              <a:gd name="connsiteX11" fmla="*/ 11084439 w 12188938"/>
              <a:gd name="connsiteY11" fmla="*/ 4104189 h 6857992"/>
              <a:gd name="connsiteX12" fmla="*/ 11977268 w 12188938"/>
              <a:gd name="connsiteY12" fmla="*/ 4064583 h 6857992"/>
              <a:gd name="connsiteX13" fmla="*/ 11957860 w 12188938"/>
              <a:gd name="connsiteY13" fmla="*/ 4157259 h 6857992"/>
              <a:gd name="connsiteX14" fmla="*/ 11977268 w 12188938"/>
              <a:gd name="connsiteY14" fmla="*/ 4064583 h 6857992"/>
              <a:gd name="connsiteX15" fmla="*/ 10164195 w 12188938"/>
              <a:gd name="connsiteY15" fmla="*/ 4056856 h 6857992"/>
              <a:gd name="connsiteX16" fmla="*/ 10164195 w 12188938"/>
              <a:gd name="connsiteY16" fmla="*/ 4150563 h 6857992"/>
              <a:gd name="connsiteX17" fmla="*/ 10164195 w 12188938"/>
              <a:gd name="connsiteY17" fmla="*/ 4056856 h 6857992"/>
              <a:gd name="connsiteX18" fmla="*/ 10470889 w 12188938"/>
              <a:gd name="connsiteY18" fmla="*/ 4053956 h 6857992"/>
              <a:gd name="connsiteX19" fmla="*/ 10447647 w 12188938"/>
              <a:gd name="connsiteY19" fmla="*/ 4147134 h 6857992"/>
              <a:gd name="connsiteX20" fmla="*/ 10470889 w 12188938"/>
              <a:gd name="connsiteY20" fmla="*/ 4053956 h 6857992"/>
              <a:gd name="connsiteX21" fmla="*/ 152046 w 12188938"/>
              <a:gd name="connsiteY21" fmla="*/ 3893917 h 6857992"/>
              <a:gd name="connsiteX22" fmla="*/ 124874 w 12188938"/>
              <a:gd name="connsiteY22" fmla="*/ 3973187 h 6857992"/>
              <a:gd name="connsiteX23" fmla="*/ 152046 w 12188938"/>
              <a:gd name="connsiteY23" fmla="*/ 3893917 h 6857992"/>
              <a:gd name="connsiteX24" fmla="*/ 638431 w 12188938"/>
              <a:gd name="connsiteY24" fmla="*/ 3886118 h 6857992"/>
              <a:gd name="connsiteX25" fmla="*/ 591851 w 12188938"/>
              <a:gd name="connsiteY25" fmla="*/ 3954475 h 6857992"/>
              <a:gd name="connsiteX26" fmla="*/ 638431 w 12188938"/>
              <a:gd name="connsiteY26" fmla="*/ 3886118 h 6857992"/>
              <a:gd name="connsiteX27" fmla="*/ 2020621 w 12188938"/>
              <a:gd name="connsiteY27" fmla="*/ 3879602 h 6857992"/>
              <a:gd name="connsiteX28" fmla="*/ 1970159 w 12188938"/>
              <a:gd name="connsiteY28" fmla="*/ 3940557 h 6857992"/>
              <a:gd name="connsiteX29" fmla="*/ 2020621 w 12188938"/>
              <a:gd name="connsiteY29" fmla="*/ 3879602 h 6857992"/>
              <a:gd name="connsiteX30" fmla="*/ 1438182 w 12188938"/>
              <a:gd name="connsiteY30" fmla="*/ 3868995 h 6857992"/>
              <a:gd name="connsiteX31" fmla="*/ 1438182 w 12188938"/>
              <a:gd name="connsiteY31" fmla="*/ 3947246 h 6857992"/>
              <a:gd name="connsiteX32" fmla="*/ 1438182 w 12188938"/>
              <a:gd name="connsiteY32" fmla="*/ 3868995 h 6857992"/>
              <a:gd name="connsiteX33" fmla="*/ 1765862 w 12188938"/>
              <a:gd name="connsiteY33" fmla="*/ 3862391 h 6857992"/>
              <a:gd name="connsiteX34" fmla="*/ 1738637 w 12188938"/>
              <a:gd name="connsiteY34" fmla="*/ 3951206 h 6857992"/>
              <a:gd name="connsiteX35" fmla="*/ 1765862 w 12188938"/>
              <a:gd name="connsiteY35" fmla="*/ 3862391 h 6857992"/>
              <a:gd name="connsiteX36" fmla="*/ 1154678 w 12188938"/>
              <a:gd name="connsiteY36" fmla="*/ 3861266 h 6857992"/>
              <a:gd name="connsiteX37" fmla="*/ 1154678 w 12188938"/>
              <a:gd name="connsiteY37" fmla="*/ 3939811 h 6857992"/>
              <a:gd name="connsiteX38" fmla="*/ 1154678 w 12188938"/>
              <a:gd name="connsiteY38" fmla="*/ 3861266 h 6857992"/>
              <a:gd name="connsiteX39" fmla="*/ 878722 w 12188938"/>
              <a:gd name="connsiteY39" fmla="*/ 3858367 h 6857992"/>
              <a:gd name="connsiteX40" fmla="*/ 902082 w 12188938"/>
              <a:gd name="connsiteY40" fmla="*/ 3947246 h 6857992"/>
              <a:gd name="connsiteX41" fmla="*/ 878722 w 12188938"/>
              <a:gd name="connsiteY41" fmla="*/ 3858367 h 6857992"/>
              <a:gd name="connsiteX42" fmla="*/ 449757 w 12188938"/>
              <a:gd name="connsiteY42" fmla="*/ 3849853 h 6857992"/>
              <a:gd name="connsiteX43" fmla="*/ 368452 w 12188938"/>
              <a:gd name="connsiteY43" fmla="*/ 3914667 h 6857992"/>
              <a:gd name="connsiteX44" fmla="*/ 449757 w 12188938"/>
              <a:gd name="connsiteY44" fmla="*/ 3849853 h 6857992"/>
              <a:gd name="connsiteX45" fmla="*/ 11651208 w 12188938"/>
              <a:gd name="connsiteY45" fmla="*/ 3796213 h 6857992"/>
              <a:gd name="connsiteX46" fmla="*/ 11600851 w 12188938"/>
              <a:gd name="connsiteY46" fmla="*/ 3856978 h 6857992"/>
              <a:gd name="connsiteX47" fmla="*/ 11651208 w 12188938"/>
              <a:gd name="connsiteY47" fmla="*/ 3796213 h 6857992"/>
              <a:gd name="connsiteX48" fmla="*/ 11969505 w 12188938"/>
              <a:gd name="connsiteY48" fmla="*/ 3789255 h 6857992"/>
              <a:gd name="connsiteX49" fmla="*/ 11946215 w 12188938"/>
              <a:gd name="connsiteY49" fmla="*/ 3878313 h 6857992"/>
              <a:gd name="connsiteX50" fmla="*/ 11969505 w 12188938"/>
              <a:gd name="connsiteY50" fmla="*/ 3789255 h 6857992"/>
              <a:gd name="connsiteX51" fmla="*/ 11015833 w 12188938"/>
              <a:gd name="connsiteY51" fmla="*/ 3747231 h 6857992"/>
              <a:gd name="connsiteX52" fmla="*/ 11008064 w 12188938"/>
              <a:gd name="connsiteY52" fmla="*/ 3829375 h 6857992"/>
              <a:gd name="connsiteX53" fmla="*/ 11015833 w 12188938"/>
              <a:gd name="connsiteY53" fmla="*/ 3747231 h 6857992"/>
              <a:gd name="connsiteX54" fmla="*/ 10638051 w 12188938"/>
              <a:gd name="connsiteY54" fmla="*/ 3736359 h 6857992"/>
              <a:gd name="connsiteX55" fmla="*/ 10680915 w 12188938"/>
              <a:gd name="connsiteY55" fmla="*/ 3804381 h 6857992"/>
              <a:gd name="connsiteX56" fmla="*/ 10638051 w 12188938"/>
              <a:gd name="connsiteY56" fmla="*/ 3736359 h 6857992"/>
              <a:gd name="connsiteX57" fmla="*/ 10264977 w 12188938"/>
              <a:gd name="connsiteY57" fmla="*/ 3722113 h 6857992"/>
              <a:gd name="connsiteX58" fmla="*/ 10233803 w 12188938"/>
              <a:gd name="connsiteY58" fmla="*/ 3811564 h 6857992"/>
              <a:gd name="connsiteX59" fmla="*/ 10264977 w 12188938"/>
              <a:gd name="connsiteY59" fmla="*/ 3722113 h 6857992"/>
              <a:gd name="connsiteX60" fmla="*/ 11255210 w 12188938"/>
              <a:gd name="connsiteY60" fmla="*/ 3710038 h 6857992"/>
              <a:gd name="connsiteX61" fmla="*/ 11305640 w 12188938"/>
              <a:gd name="connsiteY61" fmla="*/ 3785221 h 6857992"/>
              <a:gd name="connsiteX62" fmla="*/ 11255210 w 12188938"/>
              <a:gd name="connsiteY62" fmla="*/ 3710038 h 6857992"/>
              <a:gd name="connsiteX63" fmla="*/ 343061 w 12188938"/>
              <a:gd name="connsiteY63" fmla="*/ 3611056 h 6857992"/>
              <a:gd name="connsiteX64" fmla="*/ 327601 w 12188938"/>
              <a:gd name="connsiteY64" fmla="*/ 3703799 h 6857992"/>
              <a:gd name="connsiteX65" fmla="*/ 343061 w 12188938"/>
              <a:gd name="connsiteY65" fmla="*/ 3611056 h 6857992"/>
              <a:gd name="connsiteX66" fmla="*/ 2040279 w 12188938"/>
              <a:gd name="connsiteY66" fmla="*/ 3578335 h 6857992"/>
              <a:gd name="connsiteX67" fmla="*/ 2090709 w 12188938"/>
              <a:gd name="connsiteY67" fmla="*/ 3650011 h 6857992"/>
              <a:gd name="connsiteX68" fmla="*/ 2040279 w 12188938"/>
              <a:gd name="connsiteY68" fmla="*/ 3578335 h 6857992"/>
              <a:gd name="connsiteX69" fmla="*/ 99393 w 12188938"/>
              <a:gd name="connsiteY69" fmla="*/ 3575932 h 6857992"/>
              <a:gd name="connsiteX70" fmla="*/ 149855 w 12188938"/>
              <a:gd name="connsiteY70" fmla="*/ 3647887 h 6857992"/>
              <a:gd name="connsiteX71" fmla="*/ 99393 w 12188938"/>
              <a:gd name="connsiteY71" fmla="*/ 3575932 h 6857992"/>
              <a:gd name="connsiteX72" fmla="*/ 801257 w 12188938"/>
              <a:gd name="connsiteY72" fmla="*/ 3571806 h 6857992"/>
              <a:gd name="connsiteX73" fmla="*/ 847929 w 12188938"/>
              <a:gd name="connsiteY73" fmla="*/ 3639458 h 6857992"/>
              <a:gd name="connsiteX74" fmla="*/ 801257 w 12188938"/>
              <a:gd name="connsiteY74" fmla="*/ 3571806 h 6857992"/>
              <a:gd name="connsiteX75" fmla="*/ 1771669 w 12188938"/>
              <a:gd name="connsiteY75" fmla="*/ 3571447 h 6857992"/>
              <a:gd name="connsiteX76" fmla="*/ 1775551 w 12188938"/>
              <a:gd name="connsiteY76" fmla="*/ 3653562 h 6857992"/>
              <a:gd name="connsiteX77" fmla="*/ 1771669 w 12188938"/>
              <a:gd name="connsiteY77" fmla="*/ 3571447 h 6857992"/>
              <a:gd name="connsiteX78" fmla="*/ 1531232 w 12188938"/>
              <a:gd name="connsiteY78" fmla="*/ 3567584 h 6857992"/>
              <a:gd name="connsiteX79" fmla="*/ 1515737 w 12188938"/>
              <a:gd name="connsiteY79" fmla="*/ 3661291 h 6857992"/>
              <a:gd name="connsiteX80" fmla="*/ 1531232 w 12188938"/>
              <a:gd name="connsiteY80" fmla="*/ 3567584 h 6857992"/>
              <a:gd name="connsiteX81" fmla="*/ 576083 w 12188938"/>
              <a:gd name="connsiteY81" fmla="*/ 3560820 h 6857992"/>
              <a:gd name="connsiteX82" fmla="*/ 579988 w 12188938"/>
              <a:gd name="connsiteY82" fmla="*/ 3657427 h 6857992"/>
              <a:gd name="connsiteX83" fmla="*/ 576083 w 12188938"/>
              <a:gd name="connsiteY83" fmla="*/ 3560820 h 6857992"/>
              <a:gd name="connsiteX84" fmla="*/ 1243735 w 12188938"/>
              <a:gd name="connsiteY84" fmla="*/ 3554060 h 6857992"/>
              <a:gd name="connsiteX85" fmla="*/ 1267115 w 12188938"/>
              <a:gd name="connsiteY85" fmla="*/ 3621974 h 6857992"/>
              <a:gd name="connsiteX86" fmla="*/ 1298288 w 12188938"/>
              <a:gd name="connsiteY86" fmla="*/ 3607677 h 6857992"/>
              <a:gd name="connsiteX87" fmla="*/ 1243735 w 12188938"/>
              <a:gd name="connsiteY87" fmla="*/ 3554060 h 6857992"/>
              <a:gd name="connsiteX88" fmla="*/ 1069080 w 12188938"/>
              <a:gd name="connsiteY88" fmla="*/ 3514450 h 6857992"/>
              <a:gd name="connsiteX89" fmla="*/ 1057493 w 12188938"/>
              <a:gd name="connsiteY89" fmla="*/ 3603329 h 6857992"/>
              <a:gd name="connsiteX90" fmla="*/ 1069080 w 12188938"/>
              <a:gd name="connsiteY90" fmla="*/ 3514450 h 6857992"/>
              <a:gd name="connsiteX91" fmla="*/ 11577350 w 12188938"/>
              <a:gd name="connsiteY91" fmla="*/ 3430849 h 6857992"/>
              <a:gd name="connsiteX92" fmla="*/ 11534652 w 12188938"/>
              <a:gd name="connsiteY92" fmla="*/ 3506317 h 6857992"/>
              <a:gd name="connsiteX93" fmla="*/ 11577350 w 12188938"/>
              <a:gd name="connsiteY93" fmla="*/ 3430849 h 6857992"/>
              <a:gd name="connsiteX94" fmla="*/ 12105571 w 12188938"/>
              <a:gd name="connsiteY94" fmla="*/ 3430847 h 6857992"/>
              <a:gd name="connsiteX95" fmla="*/ 12160022 w 12188938"/>
              <a:gd name="connsiteY95" fmla="*/ 3498761 h 6857992"/>
              <a:gd name="connsiteX96" fmla="*/ 12105571 w 12188938"/>
              <a:gd name="connsiteY96" fmla="*/ 3430847 h 6857992"/>
              <a:gd name="connsiteX97" fmla="*/ 11825923 w 12188938"/>
              <a:gd name="connsiteY97" fmla="*/ 3416356 h 6857992"/>
              <a:gd name="connsiteX98" fmla="*/ 11794935 w 12188938"/>
              <a:gd name="connsiteY98" fmla="*/ 3488207 h 6857992"/>
              <a:gd name="connsiteX99" fmla="*/ 11825923 w 12188938"/>
              <a:gd name="connsiteY99" fmla="*/ 3416356 h 6857992"/>
              <a:gd name="connsiteX100" fmla="*/ 11297784 w 12188938"/>
              <a:gd name="connsiteY100" fmla="*/ 3380614 h 6857992"/>
              <a:gd name="connsiteX101" fmla="*/ 11239709 w 12188938"/>
              <a:gd name="connsiteY101" fmla="*/ 3448527 h 6857992"/>
              <a:gd name="connsiteX102" fmla="*/ 11297784 w 12188938"/>
              <a:gd name="connsiteY102" fmla="*/ 3380614 h 6857992"/>
              <a:gd name="connsiteX103" fmla="*/ 10284650 w 12188938"/>
              <a:gd name="connsiteY103" fmla="*/ 3366124 h 6857992"/>
              <a:gd name="connsiteX104" fmla="*/ 10261360 w 12188938"/>
              <a:gd name="connsiteY104" fmla="*/ 3459057 h 6857992"/>
              <a:gd name="connsiteX105" fmla="*/ 10284650 w 12188938"/>
              <a:gd name="connsiteY105" fmla="*/ 3366124 h 6857992"/>
              <a:gd name="connsiteX106" fmla="*/ 10933029 w 12188938"/>
              <a:gd name="connsiteY106" fmla="*/ 3359362 h 6857992"/>
              <a:gd name="connsiteX107" fmla="*/ 10983552 w 12188938"/>
              <a:gd name="connsiteY107" fmla="*/ 3434478 h 6857992"/>
              <a:gd name="connsiteX108" fmla="*/ 10933029 w 12188938"/>
              <a:gd name="connsiteY108" fmla="*/ 3359362 h 6857992"/>
              <a:gd name="connsiteX109" fmla="*/ 10579447 w 12188938"/>
              <a:gd name="connsiteY109" fmla="*/ 3355210 h 6857992"/>
              <a:gd name="connsiteX110" fmla="*/ 10649317 w 12188938"/>
              <a:gd name="connsiteY110" fmla="*/ 3416018 h 6857992"/>
              <a:gd name="connsiteX111" fmla="*/ 10579447 w 12188938"/>
              <a:gd name="connsiteY111" fmla="*/ 3355210 h 6857992"/>
              <a:gd name="connsiteX112" fmla="*/ 1915689 w 12188938"/>
              <a:gd name="connsiteY112" fmla="*/ 3277771 h 6857992"/>
              <a:gd name="connsiteX113" fmla="*/ 1896321 w 12188938"/>
              <a:gd name="connsiteY113" fmla="*/ 3359884 h 6857992"/>
              <a:gd name="connsiteX114" fmla="*/ 1915689 w 12188938"/>
              <a:gd name="connsiteY114" fmla="*/ 3277771 h 6857992"/>
              <a:gd name="connsiteX115" fmla="*/ 1698041 w 12188938"/>
              <a:gd name="connsiteY115" fmla="*/ 3245892 h 6857992"/>
              <a:gd name="connsiteX116" fmla="*/ 1682547 w 12188938"/>
              <a:gd name="connsiteY116" fmla="*/ 3335065 h 6857992"/>
              <a:gd name="connsiteX117" fmla="*/ 1698041 w 12188938"/>
              <a:gd name="connsiteY117" fmla="*/ 3245892 h 6857992"/>
              <a:gd name="connsiteX118" fmla="*/ 1104067 w 12188938"/>
              <a:gd name="connsiteY118" fmla="*/ 3224638 h 6857992"/>
              <a:gd name="connsiteX119" fmla="*/ 1061284 w 12188938"/>
              <a:gd name="connsiteY119" fmla="*/ 3296199 h 6857992"/>
              <a:gd name="connsiteX120" fmla="*/ 1104067 w 12188938"/>
              <a:gd name="connsiteY120" fmla="*/ 3224638 h 6857992"/>
              <a:gd name="connsiteX121" fmla="*/ 1383806 w 12188938"/>
              <a:gd name="connsiteY121" fmla="*/ 3220776 h 6857992"/>
              <a:gd name="connsiteX122" fmla="*/ 1430332 w 12188938"/>
              <a:gd name="connsiteY122" fmla="*/ 3299346 h 6857992"/>
              <a:gd name="connsiteX123" fmla="*/ 1383806 w 12188938"/>
              <a:gd name="connsiteY123" fmla="*/ 3220776 h 6857992"/>
              <a:gd name="connsiteX124" fmla="*/ 804868 w 12188938"/>
              <a:gd name="connsiteY124" fmla="*/ 3191793 h 6857992"/>
              <a:gd name="connsiteX125" fmla="*/ 785446 w 12188938"/>
              <a:gd name="connsiteY125" fmla="*/ 3277771 h 6857992"/>
              <a:gd name="connsiteX126" fmla="*/ 804868 w 12188938"/>
              <a:gd name="connsiteY126" fmla="*/ 3191793 h 6857992"/>
              <a:gd name="connsiteX127" fmla="*/ 482687 w 12188938"/>
              <a:gd name="connsiteY127" fmla="*/ 3191410 h 6857992"/>
              <a:gd name="connsiteX128" fmla="*/ 455563 w 12188938"/>
              <a:gd name="connsiteY128" fmla="*/ 3195805 h 6857992"/>
              <a:gd name="connsiteX129" fmla="*/ 514013 w 12188938"/>
              <a:gd name="connsiteY129" fmla="*/ 3267146 h 6857992"/>
              <a:gd name="connsiteX130" fmla="*/ 482687 w 12188938"/>
              <a:gd name="connsiteY130" fmla="*/ 3191410 h 6857992"/>
              <a:gd name="connsiteX131" fmla="*/ 218915 w 12188938"/>
              <a:gd name="connsiteY131" fmla="*/ 3177302 h 6857992"/>
              <a:gd name="connsiteX132" fmla="*/ 187741 w 12188938"/>
              <a:gd name="connsiteY132" fmla="*/ 3267244 h 6857992"/>
              <a:gd name="connsiteX133" fmla="*/ 218915 w 12188938"/>
              <a:gd name="connsiteY133" fmla="*/ 3177302 h 6857992"/>
              <a:gd name="connsiteX134" fmla="*/ 2152903 w 12188938"/>
              <a:gd name="connsiteY134" fmla="*/ 1624906 h 6857992"/>
              <a:gd name="connsiteX135" fmla="*/ 2152903 w 12188938"/>
              <a:gd name="connsiteY135" fmla="*/ 5233079 h 6857992"/>
              <a:gd name="connsiteX136" fmla="*/ 10036020 w 12188938"/>
              <a:gd name="connsiteY136" fmla="*/ 5233079 h 6857992"/>
              <a:gd name="connsiteX137" fmla="*/ 10036020 w 12188938"/>
              <a:gd name="connsiteY137" fmla="*/ 3459281 h 6857992"/>
              <a:gd name="connsiteX138" fmla="*/ 10047194 w 12188938"/>
              <a:gd name="connsiteY138" fmla="*/ 3454934 h 6857992"/>
              <a:gd name="connsiteX139" fmla="*/ 10038968 w 12188938"/>
              <a:gd name="connsiteY139" fmla="*/ 3375592 h 6857992"/>
              <a:gd name="connsiteX140" fmla="*/ 10036020 w 12188938"/>
              <a:gd name="connsiteY140" fmla="*/ 3374870 h 6857992"/>
              <a:gd name="connsiteX141" fmla="*/ 10036020 w 12188938"/>
              <a:gd name="connsiteY141" fmla="*/ 1624906 h 6857992"/>
              <a:gd name="connsiteX142" fmla="*/ 0 w 12188938"/>
              <a:gd name="connsiteY142" fmla="*/ 0 h 6857992"/>
              <a:gd name="connsiteX143" fmla="*/ 12188938 w 12188938"/>
              <a:gd name="connsiteY143" fmla="*/ 0 h 6857992"/>
              <a:gd name="connsiteX144" fmla="*/ 12188938 w 12188938"/>
              <a:gd name="connsiteY144" fmla="*/ 6857992 h 6857992"/>
              <a:gd name="connsiteX145" fmla="*/ 0 w 12188938"/>
              <a:gd name="connsiteY145" fmla="*/ 6857992 h 6857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</a:cxnLst>
            <a:rect l="l" t="t" r="r" b="b"/>
            <a:pathLst>
              <a:path w="12188938" h="6857992">
                <a:moveTo>
                  <a:pt x="10789622" y="4110765"/>
                </a:moveTo>
                <a:cubicBezTo>
                  <a:pt x="10708277" y="4128616"/>
                  <a:pt x="10735392" y="4189310"/>
                  <a:pt x="10793496" y="4192880"/>
                </a:cubicBezTo>
                <a:cubicBezTo>
                  <a:pt x="10859347" y="4189310"/>
                  <a:pt x="10851600" y="4110765"/>
                  <a:pt x="10789622" y="4110765"/>
                </a:cubicBezTo>
                <a:close/>
                <a:moveTo>
                  <a:pt x="11430043" y="4107476"/>
                </a:moveTo>
                <a:cubicBezTo>
                  <a:pt x="11320742" y="4150369"/>
                  <a:pt x="11414429" y="4207560"/>
                  <a:pt x="11480790" y="4171816"/>
                </a:cubicBezTo>
                <a:cubicBezTo>
                  <a:pt x="11488597" y="4143220"/>
                  <a:pt x="11461272" y="4100327"/>
                  <a:pt x="11430043" y="4107476"/>
                </a:cubicBezTo>
                <a:close/>
                <a:moveTo>
                  <a:pt x="11643184" y="4107090"/>
                </a:moveTo>
                <a:cubicBezTo>
                  <a:pt x="11569378" y="4121493"/>
                  <a:pt x="11592685" y="4171903"/>
                  <a:pt x="11643184" y="4186306"/>
                </a:cubicBezTo>
                <a:cubicBezTo>
                  <a:pt x="11713106" y="4186306"/>
                  <a:pt x="11705337" y="4110691"/>
                  <a:pt x="11643184" y="4107090"/>
                </a:cubicBezTo>
                <a:close/>
                <a:moveTo>
                  <a:pt x="11084439" y="4104189"/>
                </a:moveTo>
                <a:cubicBezTo>
                  <a:pt x="11002864" y="4107756"/>
                  <a:pt x="11014518" y="4196932"/>
                  <a:pt x="11088324" y="4196932"/>
                </a:cubicBezTo>
                <a:cubicBezTo>
                  <a:pt x="11146592" y="4186231"/>
                  <a:pt x="11127169" y="4111323"/>
                  <a:pt x="11084439" y="4104189"/>
                </a:cubicBezTo>
                <a:close/>
                <a:moveTo>
                  <a:pt x="11977268" y="4064583"/>
                </a:moveTo>
                <a:cubicBezTo>
                  <a:pt x="11899635" y="4071712"/>
                  <a:pt x="11884108" y="4132308"/>
                  <a:pt x="11957860" y="4157259"/>
                </a:cubicBezTo>
                <a:cubicBezTo>
                  <a:pt x="12016085" y="4167952"/>
                  <a:pt x="12039375" y="4071712"/>
                  <a:pt x="11977268" y="4064583"/>
                </a:cubicBezTo>
                <a:close/>
                <a:moveTo>
                  <a:pt x="10164195" y="4056856"/>
                </a:moveTo>
                <a:cubicBezTo>
                  <a:pt x="10082803" y="4064064"/>
                  <a:pt x="10086679" y="4143355"/>
                  <a:pt x="10164195" y="4150563"/>
                </a:cubicBezTo>
                <a:cubicBezTo>
                  <a:pt x="10222333" y="4139751"/>
                  <a:pt x="10206830" y="4071273"/>
                  <a:pt x="10164195" y="4056856"/>
                </a:cubicBezTo>
                <a:close/>
                <a:moveTo>
                  <a:pt x="10470889" y="4053956"/>
                </a:moveTo>
                <a:cubicBezTo>
                  <a:pt x="10439900" y="4071875"/>
                  <a:pt x="10381796" y="4075459"/>
                  <a:pt x="10447647" y="4147134"/>
                </a:cubicBezTo>
                <a:cubicBezTo>
                  <a:pt x="10532866" y="4165053"/>
                  <a:pt x="10532866" y="4064707"/>
                  <a:pt x="10470889" y="4053956"/>
                </a:cubicBezTo>
                <a:close/>
                <a:moveTo>
                  <a:pt x="152046" y="3893917"/>
                </a:moveTo>
                <a:cubicBezTo>
                  <a:pt x="93821" y="3890314"/>
                  <a:pt x="66649" y="3962377"/>
                  <a:pt x="124874" y="3973187"/>
                </a:cubicBezTo>
                <a:cubicBezTo>
                  <a:pt x="194744" y="4023631"/>
                  <a:pt x="221916" y="3901124"/>
                  <a:pt x="152046" y="3893917"/>
                </a:cubicBezTo>
                <a:close/>
                <a:moveTo>
                  <a:pt x="638431" y="3886118"/>
                </a:moveTo>
                <a:cubicBezTo>
                  <a:pt x="587970" y="3882520"/>
                  <a:pt x="568561" y="3918497"/>
                  <a:pt x="591851" y="3954475"/>
                </a:cubicBezTo>
                <a:cubicBezTo>
                  <a:pt x="665603" y="3986854"/>
                  <a:pt x="723828" y="3904106"/>
                  <a:pt x="638431" y="3886118"/>
                </a:cubicBezTo>
                <a:close/>
                <a:moveTo>
                  <a:pt x="2020621" y="3879602"/>
                </a:moveTo>
                <a:cubicBezTo>
                  <a:pt x="1993449" y="3915458"/>
                  <a:pt x="1977922" y="3854503"/>
                  <a:pt x="1970159" y="3940557"/>
                </a:cubicBezTo>
                <a:cubicBezTo>
                  <a:pt x="2040029" y="4040953"/>
                  <a:pt x="2125430" y="3897530"/>
                  <a:pt x="2020621" y="3879602"/>
                </a:cubicBezTo>
                <a:close/>
                <a:moveTo>
                  <a:pt x="1438182" y="3868995"/>
                </a:moveTo>
                <a:cubicBezTo>
                  <a:pt x="1356435" y="3890336"/>
                  <a:pt x="1391468" y="3925905"/>
                  <a:pt x="1438182" y="3947246"/>
                </a:cubicBezTo>
                <a:cubicBezTo>
                  <a:pt x="1504359" y="3940132"/>
                  <a:pt x="1500466" y="3876109"/>
                  <a:pt x="1438182" y="3868995"/>
                </a:cubicBezTo>
                <a:close/>
                <a:moveTo>
                  <a:pt x="1765862" y="3862391"/>
                </a:moveTo>
                <a:cubicBezTo>
                  <a:pt x="1730858" y="3876602"/>
                  <a:pt x="1676408" y="3887259"/>
                  <a:pt x="1738637" y="3951206"/>
                </a:cubicBezTo>
                <a:cubicBezTo>
                  <a:pt x="1835871" y="3972522"/>
                  <a:pt x="1831981" y="3873049"/>
                  <a:pt x="1765862" y="3862391"/>
                </a:cubicBezTo>
                <a:close/>
                <a:moveTo>
                  <a:pt x="1154678" y="3861266"/>
                </a:moveTo>
                <a:cubicBezTo>
                  <a:pt x="1077376" y="3879117"/>
                  <a:pt x="1108297" y="3925530"/>
                  <a:pt x="1154678" y="3939811"/>
                </a:cubicBezTo>
                <a:cubicBezTo>
                  <a:pt x="1224250" y="3943381"/>
                  <a:pt x="1220385" y="3871977"/>
                  <a:pt x="1154678" y="3861266"/>
                </a:cubicBezTo>
                <a:close/>
                <a:moveTo>
                  <a:pt x="878722" y="3858367"/>
                </a:moveTo>
                <a:cubicBezTo>
                  <a:pt x="793069" y="3890364"/>
                  <a:pt x="828109" y="3940136"/>
                  <a:pt x="902082" y="3947246"/>
                </a:cubicBezTo>
                <a:cubicBezTo>
                  <a:pt x="968269" y="3933025"/>
                  <a:pt x="917656" y="3861922"/>
                  <a:pt x="878722" y="3858367"/>
                </a:cubicBezTo>
                <a:close/>
                <a:moveTo>
                  <a:pt x="449757" y="3849853"/>
                </a:moveTo>
                <a:cubicBezTo>
                  <a:pt x="411040" y="3846252"/>
                  <a:pt x="352965" y="3867857"/>
                  <a:pt x="368452" y="3914667"/>
                </a:cubicBezTo>
                <a:cubicBezTo>
                  <a:pt x="411040" y="3965078"/>
                  <a:pt x="515576" y="3896663"/>
                  <a:pt x="449757" y="3849853"/>
                </a:cubicBezTo>
                <a:close/>
                <a:moveTo>
                  <a:pt x="11651208" y="3796213"/>
                </a:moveTo>
                <a:cubicBezTo>
                  <a:pt x="11620219" y="3824808"/>
                  <a:pt x="11604725" y="3774766"/>
                  <a:pt x="11600851" y="3856978"/>
                </a:cubicBezTo>
                <a:cubicBezTo>
                  <a:pt x="11662828" y="3953488"/>
                  <a:pt x="11751921" y="3810511"/>
                  <a:pt x="11651208" y="3796213"/>
                </a:cubicBezTo>
                <a:close/>
                <a:moveTo>
                  <a:pt x="11969505" y="3789255"/>
                </a:moveTo>
                <a:cubicBezTo>
                  <a:pt x="11938451" y="3803504"/>
                  <a:pt x="11884108" y="3814191"/>
                  <a:pt x="11946215" y="3878313"/>
                </a:cubicBezTo>
                <a:cubicBezTo>
                  <a:pt x="12039375" y="3903249"/>
                  <a:pt x="12039375" y="3799942"/>
                  <a:pt x="11969505" y="3789255"/>
                </a:cubicBezTo>
                <a:close/>
                <a:moveTo>
                  <a:pt x="11015833" y="3747231"/>
                </a:moveTo>
                <a:cubicBezTo>
                  <a:pt x="10945912" y="3747231"/>
                  <a:pt x="10934258" y="3854375"/>
                  <a:pt x="11008064" y="3829375"/>
                </a:cubicBezTo>
                <a:cubicBezTo>
                  <a:pt x="11046910" y="3865089"/>
                  <a:pt x="11077986" y="3747231"/>
                  <a:pt x="11015833" y="3747231"/>
                </a:cubicBezTo>
                <a:close/>
                <a:moveTo>
                  <a:pt x="10638051" y="3736359"/>
                </a:moveTo>
                <a:cubicBezTo>
                  <a:pt x="10525048" y="3765000"/>
                  <a:pt x="10610775" y="3854503"/>
                  <a:pt x="10680915" y="3804381"/>
                </a:cubicBezTo>
                <a:cubicBezTo>
                  <a:pt x="10688708" y="3775741"/>
                  <a:pt x="10673121" y="3732779"/>
                  <a:pt x="10638051" y="3736359"/>
                </a:cubicBezTo>
                <a:close/>
                <a:moveTo>
                  <a:pt x="10264977" y="3722113"/>
                </a:moveTo>
                <a:cubicBezTo>
                  <a:pt x="10214320" y="3729269"/>
                  <a:pt x="10179250" y="3786518"/>
                  <a:pt x="10233803" y="3811564"/>
                </a:cubicBezTo>
                <a:cubicBezTo>
                  <a:pt x="10288357" y="3818720"/>
                  <a:pt x="10342910" y="3747159"/>
                  <a:pt x="10264977" y="3722113"/>
                </a:cubicBezTo>
                <a:close/>
                <a:moveTo>
                  <a:pt x="11255210" y="3710038"/>
                </a:moveTo>
                <a:cubicBezTo>
                  <a:pt x="11146591" y="3735099"/>
                  <a:pt x="11235813" y="3831762"/>
                  <a:pt x="11305640" y="3785221"/>
                </a:cubicBezTo>
                <a:cubicBezTo>
                  <a:pt x="11313398" y="3749419"/>
                  <a:pt x="11282364" y="3713618"/>
                  <a:pt x="11255210" y="3710038"/>
                </a:cubicBezTo>
                <a:close/>
                <a:moveTo>
                  <a:pt x="343061" y="3611056"/>
                </a:moveTo>
                <a:cubicBezTo>
                  <a:pt x="281219" y="3621757"/>
                  <a:pt x="258029" y="3682397"/>
                  <a:pt x="327601" y="3703799"/>
                </a:cubicBezTo>
                <a:cubicBezTo>
                  <a:pt x="385577" y="3700232"/>
                  <a:pt x="404903" y="3621757"/>
                  <a:pt x="343061" y="3611056"/>
                </a:cubicBezTo>
                <a:close/>
                <a:moveTo>
                  <a:pt x="2040279" y="3578335"/>
                </a:moveTo>
                <a:cubicBezTo>
                  <a:pt x="1935539" y="3621341"/>
                  <a:pt x="2017003" y="3678681"/>
                  <a:pt x="2090709" y="3650011"/>
                </a:cubicBezTo>
                <a:cubicBezTo>
                  <a:pt x="2102350" y="3628508"/>
                  <a:pt x="2071313" y="3567584"/>
                  <a:pt x="2040279" y="3578335"/>
                </a:cubicBezTo>
                <a:close/>
                <a:moveTo>
                  <a:pt x="99393" y="3575932"/>
                </a:moveTo>
                <a:cubicBezTo>
                  <a:pt x="-1531" y="3611909"/>
                  <a:pt x="64458" y="3680266"/>
                  <a:pt x="149855" y="3647887"/>
                </a:cubicBezTo>
                <a:cubicBezTo>
                  <a:pt x="153736" y="3611909"/>
                  <a:pt x="130446" y="3575932"/>
                  <a:pt x="99393" y="3575932"/>
                </a:cubicBezTo>
                <a:close/>
                <a:moveTo>
                  <a:pt x="801257" y="3571806"/>
                </a:moveTo>
                <a:cubicBezTo>
                  <a:pt x="692355" y="3600291"/>
                  <a:pt x="777921" y="3689306"/>
                  <a:pt x="847929" y="3639458"/>
                </a:cubicBezTo>
                <a:cubicBezTo>
                  <a:pt x="851818" y="3610973"/>
                  <a:pt x="836261" y="3564685"/>
                  <a:pt x="801257" y="3571806"/>
                </a:cubicBezTo>
                <a:close/>
                <a:moveTo>
                  <a:pt x="1771669" y="3571447"/>
                </a:moveTo>
                <a:cubicBezTo>
                  <a:pt x="1701799" y="3582158"/>
                  <a:pt x="1678509" y="3649992"/>
                  <a:pt x="1775551" y="3653562"/>
                </a:cubicBezTo>
                <a:cubicBezTo>
                  <a:pt x="1826012" y="3642851"/>
                  <a:pt x="1833776" y="3571447"/>
                  <a:pt x="1771669" y="3571447"/>
                </a:cubicBezTo>
                <a:close/>
                <a:moveTo>
                  <a:pt x="1531232" y="3567584"/>
                </a:moveTo>
                <a:cubicBezTo>
                  <a:pt x="1449886" y="3578396"/>
                  <a:pt x="1438265" y="3632458"/>
                  <a:pt x="1515737" y="3661291"/>
                </a:cubicBezTo>
                <a:cubicBezTo>
                  <a:pt x="1577714" y="3661291"/>
                  <a:pt x="1589335" y="3578396"/>
                  <a:pt x="1531232" y="3567584"/>
                </a:cubicBezTo>
                <a:close/>
                <a:moveTo>
                  <a:pt x="576083" y="3560820"/>
                </a:moveTo>
                <a:cubicBezTo>
                  <a:pt x="494078" y="3564398"/>
                  <a:pt x="505793" y="3650271"/>
                  <a:pt x="579988" y="3657427"/>
                </a:cubicBezTo>
                <a:cubicBezTo>
                  <a:pt x="634658" y="3643115"/>
                  <a:pt x="622943" y="3571554"/>
                  <a:pt x="576083" y="3560820"/>
                </a:cubicBezTo>
                <a:close/>
                <a:moveTo>
                  <a:pt x="1243735" y="3554060"/>
                </a:moveTo>
                <a:cubicBezTo>
                  <a:pt x="1169699" y="3571932"/>
                  <a:pt x="1196975" y="3661293"/>
                  <a:pt x="1267115" y="3621974"/>
                </a:cubicBezTo>
                <a:cubicBezTo>
                  <a:pt x="1274908" y="3614825"/>
                  <a:pt x="1286598" y="3596953"/>
                  <a:pt x="1298288" y="3607677"/>
                </a:cubicBezTo>
                <a:cubicBezTo>
                  <a:pt x="1306082" y="3582656"/>
                  <a:pt x="1271012" y="3554060"/>
                  <a:pt x="1243735" y="3554060"/>
                </a:cubicBezTo>
                <a:close/>
                <a:moveTo>
                  <a:pt x="1069080" y="3514450"/>
                </a:moveTo>
                <a:cubicBezTo>
                  <a:pt x="995691" y="3532226"/>
                  <a:pt x="960928" y="3603329"/>
                  <a:pt x="1057493" y="3603329"/>
                </a:cubicBezTo>
                <a:cubicBezTo>
                  <a:pt x="1107706" y="3592664"/>
                  <a:pt x="1130882" y="3521560"/>
                  <a:pt x="1069080" y="3514450"/>
                </a:cubicBezTo>
                <a:close/>
                <a:moveTo>
                  <a:pt x="11577350" y="3430849"/>
                </a:moveTo>
                <a:cubicBezTo>
                  <a:pt x="11526888" y="3430849"/>
                  <a:pt x="11507480" y="3470380"/>
                  <a:pt x="11534652" y="3506317"/>
                </a:cubicBezTo>
                <a:cubicBezTo>
                  <a:pt x="11608404" y="3520692"/>
                  <a:pt x="11662747" y="3463193"/>
                  <a:pt x="11577350" y="3430849"/>
                </a:cubicBezTo>
                <a:close/>
                <a:moveTo>
                  <a:pt x="12105571" y="3430847"/>
                </a:moveTo>
                <a:cubicBezTo>
                  <a:pt x="12000559" y="3466591"/>
                  <a:pt x="12082235" y="3538080"/>
                  <a:pt x="12160022" y="3498761"/>
                </a:cubicBezTo>
                <a:cubicBezTo>
                  <a:pt x="12156133" y="3470166"/>
                  <a:pt x="12136686" y="3430847"/>
                  <a:pt x="12105571" y="3430847"/>
                </a:cubicBezTo>
                <a:close/>
                <a:moveTo>
                  <a:pt x="11825923" y="3416356"/>
                </a:moveTo>
                <a:cubicBezTo>
                  <a:pt x="11744578" y="3419949"/>
                  <a:pt x="11756199" y="3498984"/>
                  <a:pt x="11794935" y="3488207"/>
                </a:cubicBezTo>
                <a:cubicBezTo>
                  <a:pt x="11868533" y="3531317"/>
                  <a:pt x="11895648" y="3423543"/>
                  <a:pt x="11825923" y="3416356"/>
                </a:cubicBezTo>
                <a:close/>
                <a:moveTo>
                  <a:pt x="11297784" y="3380614"/>
                </a:moveTo>
                <a:cubicBezTo>
                  <a:pt x="11255196" y="3384189"/>
                  <a:pt x="11224222" y="3402061"/>
                  <a:pt x="11239709" y="3448527"/>
                </a:cubicBezTo>
                <a:cubicBezTo>
                  <a:pt x="11301656" y="3523589"/>
                  <a:pt x="11386833" y="3416358"/>
                  <a:pt x="11297784" y="3380614"/>
                </a:cubicBezTo>
                <a:close/>
                <a:moveTo>
                  <a:pt x="10284650" y="3366124"/>
                </a:moveTo>
                <a:cubicBezTo>
                  <a:pt x="10253596" y="3380421"/>
                  <a:pt x="10199253" y="3391144"/>
                  <a:pt x="10261360" y="3459057"/>
                </a:cubicBezTo>
                <a:cubicBezTo>
                  <a:pt x="10354520" y="3473355"/>
                  <a:pt x="10350638" y="3376847"/>
                  <a:pt x="10284650" y="3366124"/>
                </a:cubicBezTo>
                <a:close/>
                <a:moveTo>
                  <a:pt x="10933029" y="3359362"/>
                </a:moveTo>
                <a:cubicBezTo>
                  <a:pt x="10820322" y="3384401"/>
                  <a:pt x="10917483" y="3491711"/>
                  <a:pt x="10983552" y="3434478"/>
                </a:cubicBezTo>
                <a:cubicBezTo>
                  <a:pt x="10991325" y="3402285"/>
                  <a:pt x="10960234" y="3366515"/>
                  <a:pt x="10933029" y="3359362"/>
                </a:cubicBezTo>
                <a:close/>
                <a:moveTo>
                  <a:pt x="10579447" y="3355210"/>
                </a:moveTo>
                <a:cubicBezTo>
                  <a:pt x="10494050" y="3401711"/>
                  <a:pt x="10598855" y="3483982"/>
                  <a:pt x="10649317" y="3416018"/>
                </a:cubicBezTo>
                <a:cubicBezTo>
                  <a:pt x="10649317" y="3380249"/>
                  <a:pt x="10633790" y="3351633"/>
                  <a:pt x="10579447" y="3355210"/>
                </a:cubicBezTo>
                <a:close/>
                <a:moveTo>
                  <a:pt x="1915689" y="3277771"/>
                </a:moveTo>
                <a:cubicBezTo>
                  <a:pt x="1869206" y="3284911"/>
                  <a:pt x="1853712" y="3334893"/>
                  <a:pt x="1896321" y="3359884"/>
                </a:cubicBezTo>
                <a:cubicBezTo>
                  <a:pt x="1973793" y="3338462"/>
                  <a:pt x="2004782" y="3302761"/>
                  <a:pt x="1915689" y="3277771"/>
                </a:cubicBezTo>
                <a:close/>
                <a:moveTo>
                  <a:pt x="1698041" y="3245892"/>
                </a:moveTo>
                <a:cubicBezTo>
                  <a:pt x="1616696" y="3256592"/>
                  <a:pt x="1605075" y="3310097"/>
                  <a:pt x="1682547" y="3335065"/>
                </a:cubicBezTo>
                <a:cubicBezTo>
                  <a:pt x="1744524" y="3338632"/>
                  <a:pt x="1756145" y="3253025"/>
                  <a:pt x="1698041" y="3245892"/>
                </a:cubicBezTo>
                <a:close/>
                <a:moveTo>
                  <a:pt x="1104067" y="3224638"/>
                </a:moveTo>
                <a:cubicBezTo>
                  <a:pt x="1057395" y="3231794"/>
                  <a:pt x="1030170" y="3253263"/>
                  <a:pt x="1061284" y="3296199"/>
                </a:cubicBezTo>
                <a:cubicBezTo>
                  <a:pt x="1139071" y="3321243"/>
                  <a:pt x="1189633" y="3260418"/>
                  <a:pt x="1104067" y="3224638"/>
                </a:cubicBezTo>
                <a:close/>
                <a:moveTo>
                  <a:pt x="1383806" y="3220776"/>
                </a:moveTo>
                <a:cubicBezTo>
                  <a:pt x="1283002" y="3238632"/>
                  <a:pt x="1345035" y="3338631"/>
                  <a:pt x="1430332" y="3299346"/>
                </a:cubicBezTo>
                <a:cubicBezTo>
                  <a:pt x="1461349" y="3277918"/>
                  <a:pt x="1395437" y="3220776"/>
                  <a:pt x="1383806" y="3220776"/>
                </a:cubicBezTo>
                <a:close/>
                <a:moveTo>
                  <a:pt x="804868" y="3191793"/>
                </a:moveTo>
                <a:cubicBezTo>
                  <a:pt x="762138" y="3202540"/>
                  <a:pt x="742716" y="3252696"/>
                  <a:pt x="785446" y="3277771"/>
                </a:cubicBezTo>
                <a:cubicBezTo>
                  <a:pt x="859252" y="3263441"/>
                  <a:pt x="886444" y="3213289"/>
                  <a:pt x="804868" y="3191793"/>
                </a:cubicBezTo>
                <a:close/>
                <a:moveTo>
                  <a:pt x="482687" y="3191410"/>
                </a:moveTo>
                <a:cubicBezTo>
                  <a:pt x="473950" y="3191737"/>
                  <a:pt x="464817" y="3193131"/>
                  <a:pt x="455563" y="3195805"/>
                </a:cubicBezTo>
                <a:cubicBezTo>
                  <a:pt x="432183" y="3231476"/>
                  <a:pt x="467253" y="3267146"/>
                  <a:pt x="514013" y="3267146"/>
                </a:cubicBezTo>
                <a:cubicBezTo>
                  <a:pt x="585614" y="3239056"/>
                  <a:pt x="543846" y="3189119"/>
                  <a:pt x="482687" y="3191410"/>
                </a:cubicBezTo>
                <a:close/>
                <a:moveTo>
                  <a:pt x="218915" y="3177302"/>
                </a:moveTo>
                <a:cubicBezTo>
                  <a:pt x="164362" y="3180900"/>
                  <a:pt x="133188" y="3242060"/>
                  <a:pt x="187741" y="3267244"/>
                </a:cubicBezTo>
                <a:cubicBezTo>
                  <a:pt x="242295" y="3281635"/>
                  <a:pt x="296848" y="3202486"/>
                  <a:pt x="218915" y="3177302"/>
                </a:cubicBezTo>
                <a:close/>
                <a:moveTo>
                  <a:pt x="2152903" y="1624906"/>
                </a:moveTo>
                <a:lnTo>
                  <a:pt x="2152903" y="5233079"/>
                </a:lnTo>
                <a:lnTo>
                  <a:pt x="10036020" y="5233079"/>
                </a:lnTo>
                <a:lnTo>
                  <a:pt x="10036020" y="3459281"/>
                </a:lnTo>
                <a:lnTo>
                  <a:pt x="10047194" y="3454934"/>
                </a:lnTo>
                <a:cubicBezTo>
                  <a:pt x="10075852" y="3435526"/>
                  <a:pt x="10071530" y="3391335"/>
                  <a:pt x="10038968" y="3375592"/>
                </a:cubicBezTo>
                <a:lnTo>
                  <a:pt x="10036020" y="3374870"/>
                </a:lnTo>
                <a:lnTo>
                  <a:pt x="10036020" y="1624906"/>
                </a:lnTo>
                <a:close/>
                <a:moveTo>
                  <a:pt x="0" y="0"/>
                </a:moveTo>
                <a:lnTo>
                  <a:pt x="12188938" y="0"/>
                </a:lnTo>
                <a:lnTo>
                  <a:pt x="12188938" y="6857992"/>
                </a:lnTo>
                <a:lnTo>
                  <a:pt x="0" y="6857992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395C89-2E28-4777-95B0-BA7EECAE3BA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152217" y="3001754"/>
            <a:ext cx="7883117" cy="854493"/>
          </a:xfrm>
          <a:noFill/>
          <a:ln>
            <a:noFill/>
          </a:ln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3152634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F603F58-3A9F-AB36-2AA1-3F51ECFFF5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" y="896112"/>
            <a:ext cx="9770165" cy="50292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9BA523-EF01-4656-9D54-347E984FD3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69848" y="914400"/>
            <a:ext cx="3916018" cy="4992624"/>
          </a:xfrm>
        </p:spPr>
        <p:txBody>
          <a:bodyPr/>
          <a:lstStyle/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D52871-79D5-420E-8207-BEF7BE44A9B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985865" y="914400"/>
            <a:ext cx="4784298" cy="4992624"/>
          </a:xfrm>
        </p:spPr>
        <p:txBody>
          <a:bodyPr anchor="ctr"/>
          <a:lstStyle>
            <a:lvl1pPr>
              <a:defRPr/>
            </a:lvl1pPr>
            <a:lvl2pPr marL="514350" indent="-285750">
              <a:buFont typeface="Arial" panose="020B0604020202020204" pitchFamily="34" charset="0"/>
              <a:buChar char="•"/>
              <a:defRPr/>
            </a:lvl2pPr>
            <a:lvl3pPr marL="822960">
              <a:defRPr/>
            </a:lvl3pPr>
            <a:lvl4pPr marL="1097280" indent="-285750">
              <a:buFont typeface="Arial" panose="020B0604020202020204" pitchFamily="34" charset="0"/>
              <a:buChar char="•"/>
              <a:defRPr/>
            </a:lvl4pPr>
            <a:lvl5pPr marL="1371600">
              <a:defRPr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6D32D3-8223-4851-BB8E-CB489B975F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C448B-FCF6-40C5-8BB6-15B70E889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A524BA3-05A5-6B79-0847-47B9200CA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096450" y="13394"/>
            <a:ext cx="494218" cy="6814823"/>
            <a:chOff x="11096450" y="13394"/>
            <a:chExt cx="494218" cy="6814823"/>
          </a:xfrm>
          <a:solidFill>
            <a:schemeClr val="bg2">
              <a:lumMod val="90000"/>
            </a:schemeClr>
          </a:solidFill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84A96F87-C96C-5C77-5F19-7E7718B182C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8009" y="671857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9" name="Freeform 10">
              <a:extLst>
                <a:ext uri="{FF2B5EF4-FFF2-40B4-BE49-F238E27FC236}">
                  <a16:creationId xmlns:a16="http://schemas.microsoft.com/office/drawing/2014/main" id="{A72435CD-AEF9-2E9D-2CB8-C32EF59C925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75034" y="77813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0" name="Freeform 15">
              <a:extLst>
                <a:ext uri="{FF2B5EF4-FFF2-40B4-BE49-F238E27FC236}">
                  <a16:creationId xmlns:a16="http://schemas.microsoft.com/office/drawing/2014/main" id="{EE245742-CACD-E9FD-847C-368F946EFB2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78964" y="592010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1" name="Freeform 18">
              <a:extLst>
                <a:ext uri="{FF2B5EF4-FFF2-40B4-BE49-F238E27FC236}">
                  <a16:creationId xmlns:a16="http://schemas.microsoft.com/office/drawing/2014/main" id="{32BB9EC6-01D5-DED4-4BCB-E6E51D3B98B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82378" y="335267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2" name="Freeform 19">
              <a:extLst>
                <a:ext uri="{FF2B5EF4-FFF2-40B4-BE49-F238E27FC236}">
                  <a16:creationId xmlns:a16="http://schemas.microsoft.com/office/drawing/2014/main" id="{DE36C030-58F1-1888-1D47-945FCC95846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7714" y="2021691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3" name="Freeform 20">
              <a:extLst>
                <a:ext uri="{FF2B5EF4-FFF2-40B4-BE49-F238E27FC236}">
                  <a16:creationId xmlns:a16="http://schemas.microsoft.com/office/drawing/2014/main" id="{466FDC08-12F1-2CB3-55E5-4223F1217DD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14629" y="2272420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4" name="Freeform 22">
              <a:extLst>
                <a:ext uri="{FF2B5EF4-FFF2-40B4-BE49-F238E27FC236}">
                  <a16:creationId xmlns:a16="http://schemas.microsoft.com/office/drawing/2014/main" id="{5E48192E-A210-10FC-64F0-87C12AD695C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26398" y="1049544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5" name="Freeform 23">
              <a:extLst>
                <a:ext uri="{FF2B5EF4-FFF2-40B4-BE49-F238E27FC236}">
                  <a16:creationId xmlns:a16="http://schemas.microsoft.com/office/drawing/2014/main" id="{A4D29756-7DDD-363E-DDBA-29F32449370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40085" y="836978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6" name="Freeform 26">
              <a:extLst>
                <a:ext uri="{FF2B5EF4-FFF2-40B4-BE49-F238E27FC236}">
                  <a16:creationId xmlns:a16="http://schemas.microsoft.com/office/drawing/2014/main" id="{977AA206-7B0D-630E-2C5B-9550571F990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27309" y="1320685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7" name="Freeform 27">
              <a:extLst>
                <a:ext uri="{FF2B5EF4-FFF2-40B4-BE49-F238E27FC236}">
                  <a16:creationId xmlns:a16="http://schemas.microsoft.com/office/drawing/2014/main" id="{C578E452-C96A-4AD6-03EF-7436CFB85BC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7470" y="1778440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8" name="Freeform 28">
              <a:extLst>
                <a:ext uri="{FF2B5EF4-FFF2-40B4-BE49-F238E27FC236}">
                  <a16:creationId xmlns:a16="http://schemas.microsoft.com/office/drawing/2014/main" id="{C438EC8D-F884-2CCB-C0B8-F1DFF293343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4869" y="1535195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9" name="Freeform 30">
              <a:extLst>
                <a:ext uri="{FF2B5EF4-FFF2-40B4-BE49-F238E27FC236}">
                  <a16:creationId xmlns:a16="http://schemas.microsoft.com/office/drawing/2014/main" id="{BA1C17DB-42EF-C725-6164-123558E5FD4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80119" y="1078297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0" name="Freeform 43">
              <a:extLst>
                <a:ext uri="{FF2B5EF4-FFF2-40B4-BE49-F238E27FC236}">
                  <a16:creationId xmlns:a16="http://schemas.microsoft.com/office/drawing/2014/main" id="{06750BBF-690D-5F90-5163-18063ADC255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94111" y="860614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1" name="Freeform 51">
              <a:extLst>
                <a:ext uri="{FF2B5EF4-FFF2-40B4-BE49-F238E27FC236}">
                  <a16:creationId xmlns:a16="http://schemas.microsoft.com/office/drawing/2014/main" id="{89906FC3-98D6-7517-878A-5C26150B3F6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67080" y="1015030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2" name="Freeform 52">
              <a:extLst>
                <a:ext uri="{FF2B5EF4-FFF2-40B4-BE49-F238E27FC236}">
                  <a16:creationId xmlns:a16="http://schemas.microsoft.com/office/drawing/2014/main" id="{75F49575-E7DD-AE0C-5DF7-E0C73186764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64085" y="450599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3" name="Freeform 53">
              <a:extLst>
                <a:ext uri="{FF2B5EF4-FFF2-40B4-BE49-F238E27FC236}">
                  <a16:creationId xmlns:a16="http://schemas.microsoft.com/office/drawing/2014/main" id="{709045A5-2F7F-92CC-97B8-410B6D7E4D6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55166" y="1253803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4" name="Freeform 54">
              <a:extLst>
                <a:ext uri="{FF2B5EF4-FFF2-40B4-BE49-F238E27FC236}">
                  <a16:creationId xmlns:a16="http://schemas.microsoft.com/office/drawing/2014/main" id="{703C71CC-B46F-7BBE-90EA-2001D8AD547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41013" y="614227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5" name="Freeform 55">
              <a:extLst>
                <a:ext uri="{FF2B5EF4-FFF2-40B4-BE49-F238E27FC236}">
                  <a16:creationId xmlns:a16="http://schemas.microsoft.com/office/drawing/2014/main" id="{B4C944EE-3B01-2182-831C-BAFA820EA37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55026" y="1463404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6" name="Freeform 56">
              <a:extLst>
                <a:ext uri="{FF2B5EF4-FFF2-40B4-BE49-F238E27FC236}">
                  <a16:creationId xmlns:a16="http://schemas.microsoft.com/office/drawing/2014/main" id="{727646B3-834E-594A-5B4B-B217CB5CC95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1585" y="2335317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7" name="Freeform 57">
              <a:extLst>
                <a:ext uri="{FF2B5EF4-FFF2-40B4-BE49-F238E27FC236}">
                  <a16:creationId xmlns:a16="http://schemas.microsoft.com/office/drawing/2014/main" id="{4098E858-E702-BCEE-34E1-4FB7FCC0384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41175" y="1673149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8" name="Freeform 59">
              <a:extLst>
                <a:ext uri="{FF2B5EF4-FFF2-40B4-BE49-F238E27FC236}">
                  <a16:creationId xmlns:a16="http://schemas.microsoft.com/office/drawing/2014/main" id="{1D73C9C0-AEBB-4212-2317-04A443DE6CC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20625" y="255502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9" name="Freeform 60">
              <a:extLst>
                <a:ext uri="{FF2B5EF4-FFF2-40B4-BE49-F238E27FC236}">
                  <a16:creationId xmlns:a16="http://schemas.microsoft.com/office/drawing/2014/main" id="{7A9ADFE8-600D-EC70-1526-70D43721D47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5856" y="1902943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0" name="Freeform 61">
              <a:extLst>
                <a:ext uri="{FF2B5EF4-FFF2-40B4-BE49-F238E27FC236}">
                  <a16:creationId xmlns:a16="http://schemas.microsoft.com/office/drawing/2014/main" id="{47093F4D-746D-B229-71F1-BBBD2A412DE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82153" y="2137303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1" name="Freeform 5">
              <a:extLst>
                <a:ext uri="{FF2B5EF4-FFF2-40B4-BE49-F238E27FC236}">
                  <a16:creationId xmlns:a16="http://schemas.microsoft.com/office/drawing/2014/main" id="{E79385DE-E8DC-D3BD-8F48-2B0EC4A7A4F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10824" y="2818299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2" name="Freeform 6">
              <a:extLst>
                <a:ext uri="{FF2B5EF4-FFF2-40B4-BE49-F238E27FC236}">
                  <a16:creationId xmlns:a16="http://schemas.microsoft.com/office/drawing/2014/main" id="{ADB21756-515B-FDA0-F289-99C5BA0AC20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91700" y="5088176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3" name="Freeform 7">
              <a:extLst>
                <a:ext uri="{FF2B5EF4-FFF2-40B4-BE49-F238E27FC236}">
                  <a16:creationId xmlns:a16="http://schemas.microsoft.com/office/drawing/2014/main" id="{3CA68471-EC31-03E2-FABA-89DF61C9542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71127" y="2531128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4" name="Freeform 8">
              <a:extLst>
                <a:ext uri="{FF2B5EF4-FFF2-40B4-BE49-F238E27FC236}">
                  <a16:creationId xmlns:a16="http://schemas.microsoft.com/office/drawing/2014/main" id="{4C6DCACC-784C-B8E8-8898-8A3054F7BB1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1349" y="473588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5" name="Freeform 9">
              <a:extLst>
                <a:ext uri="{FF2B5EF4-FFF2-40B4-BE49-F238E27FC236}">
                  <a16:creationId xmlns:a16="http://schemas.microsoft.com/office/drawing/2014/main" id="{5142D3E8-23FC-2DE1-4133-445F85F8586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9487" y="4455410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6" name="Freeform 11">
              <a:extLst>
                <a:ext uri="{FF2B5EF4-FFF2-40B4-BE49-F238E27FC236}">
                  <a16:creationId xmlns:a16="http://schemas.microsoft.com/office/drawing/2014/main" id="{834331B7-F09D-F2F0-D7E6-0EB8C688F7F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69848" y="4194178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7" name="Freeform 12">
              <a:extLst>
                <a:ext uri="{FF2B5EF4-FFF2-40B4-BE49-F238E27FC236}">
                  <a16:creationId xmlns:a16="http://schemas.microsoft.com/office/drawing/2014/main" id="{305070D6-F045-EA4D-B977-990FA5AD80A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81624" y="3691697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8" name="Freeform 13">
              <a:extLst>
                <a:ext uri="{FF2B5EF4-FFF2-40B4-BE49-F238E27FC236}">
                  <a16:creationId xmlns:a16="http://schemas.microsoft.com/office/drawing/2014/main" id="{9A4AB825-6845-E0D4-F157-1B948E19375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17787" y="3075050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9" name="Freeform 14">
              <a:extLst>
                <a:ext uri="{FF2B5EF4-FFF2-40B4-BE49-F238E27FC236}">
                  <a16:creationId xmlns:a16="http://schemas.microsoft.com/office/drawing/2014/main" id="{1DC24A75-0693-795A-17CD-2BC189B01B0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76729" y="3335597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40" name="Freeform 16">
              <a:extLst>
                <a:ext uri="{FF2B5EF4-FFF2-40B4-BE49-F238E27FC236}">
                  <a16:creationId xmlns:a16="http://schemas.microsoft.com/office/drawing/2014/main" id="{7623FAB8-FD45-2810-775A-D5F12B0C597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60464" y="3934729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41" name="Freeform 17">
              <a:extLst>
                <a:ext uri="{FF2B5EF4-FFF2-40B4-BE49-F238E27FC236}">
                  <a16:creationId xmlns:a16="http://schemas.microsoft.com/office/drawing/2014/main" id="{AFB53E66-FB09-7C3D-5E42-BA4B99CBF4D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95443" y="5347417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42" name="Freeform 21">
              <a:extLst>
                <a:ext uri="{FF2B5EF4-FFF2-40B4-BE49-F238E27FC236}">
                  <a16:creationId xmlns:a16="http://schemas.microsoft.com/office/drawing/2014/main" id="{C0748BCE-826C-3D38-4EA4-53C9E7ECCA7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43434" y="5658571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43" name="Freeform 25">
              <a:extLst>
                <a:ext uri="{FF2B5EF4-FFF2-40B4-BE49-F238E27FC236}">
                  <a16:creationId xmlns:a16="http://schemas.microsoft.com/office/drawing/2014/main" id="{E3088280-5A11-FEE1-C425-5F9B9138566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24095" y="6423833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44" name="Freeform 29">
              <a:extLst>
                <a:ext uri="{FF2B5EF4-FFF2-40B4-BE49-F238E27FC236}">
                  <a16:creationId xmlns:a16="http://schemas.microsoft.com/office/drawing/2014/main" id="{7C801BDC-004A-68E7-856A-D681506B773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24317" y="5897278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45" name="Freeform 31">
              <a:extLst>
                <a:ext uri="{FF2B5EF4-FFF2-40B4-BE49-F238E27FC236}">
                  <a16:creationId xmlns:a16="http://schemas.microsoft.com/office/drawing/2014/main" id="{0BDA8CC8-E51E-5BF7-CBC2-B60291A802F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56013" y="6183127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46" name="Freeform 32">
              <a:extLst>
                <a:ext uri="{FF2B5EF4-FFF2-40B4-BE49-F238E27FC236}">
                  <a16:creationId xmlns:a16="http://schemas.microsoft.com/office/drawing/2014/main" id="{3B0B61F7-5A35-A15E-6E4B-6D6A298FFA5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4198" y="3296179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47" name="Freeform 33">
              <a:extLst>
                <a:ext uri="{FF2B5EF4-FFF2-40B4-BE49-F238E27FC236}">
                  <a16:creationId xmlns:a16="http://schemas.microsoft.com/office/drawing/2014/main" id="{81D6A465-F994-20E5-49E8-175597AD68B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34111" y="4387490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48" name="Freeform 34">
              <a:extLst>
                <a:ext uri="{FF2B5EF4-FFF2-40B4-BE49-F238E27FC236}">
                  <a16:creationId xmlns:a16="http://schemas.microsoft.com/office/drawing/2014/main" id="{D75A0419-EF75-A155-9681-652E6B346EA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38041" y="5384813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49" name="Freeform 35">
              <a:extLst>
                <a:ext uri="{FF2B5EF4-FFF2-40B4-BE49-F238E27FC236}">
                  <a16:creationId xmlns:a16="http://schemas.microsoft.com/office/drawing/2014/main" id="{45DD044E-FBD8-59A7-C0A4-1B4C0C42510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33693" y="4595717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50" name="Freeform 36">
              <a:extLst>
                <a:ext uri="{FF2B5EF4-FFF2-40B4-BE49-F238E27FC236}">
                  <a16:creationId xmlns:a16="http://schemas.microsoft.com/office/drawing/2014/main" id="{ED7D8618-6C65-EAFD-D6C9-9BDCFD912A6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5830" y="6046702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51" name="Freeform 37">
              <a:extLst>
                <a:ext uri="{FF2B5EF4-FFF2-40B4-BE49-F238E27FC236}">
                  <a16:creationId xmlns:a16="http://schemas.microsoft.com/office/drawing/2014/main" id="{80EC0767-4417-DE89-BD3D-00D457589FC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7596" y="3060239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52" name="Freeform 38">
              <a:extLst>
                <a:ext uri="{FF2B5EF4-FFF2-40B4-BE49-F238E27FC236}">
                  <a16:creationId xmlns:a16="http://schemas.microsoft.com/office/drawing/2014/main" id="{9ECD19A6-4F3F-15B6-5735-411CA65BA36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25265" y="4900335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53" name="Freeform 39">
              <a:extLst>
                <a:ext uri="{FF2B5EF4-FFF2-40B4-BE49-F238E27FC236}">
                  <a16:creationId xmlns:a16="http://schemas.microsoft.com/office/drawing/2014/main" id="{812AA157-A92D-EA70-8BFE-88D61D0C1E1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7373" y="5141456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54" name="Freeform 40">
              <a:extLst>
                <a:ext uri="{FF2B5EF4-FFF2-40B4-BE49-F238E27FC236}">
                  <a16:creationId xmlns:a16="http://schemas.microsoft.com/office/drawing/2014/main" id="{6B31E4CC-E710-8892-2E71-34DC876F651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2337" y="2598157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55" name="Freeform 41">
              <a:extLst>
                <a:ext uri="{FF2B5EF4-FFF2-40B4-BE49-F238E27FC236}">
                  <a16:creationId xmlns:a16="http://schemas.microsoft.com/office/drawing/2014/main" id="{85E5200A-6950-CF88-4242-8FD3D625DEA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5830" y="627871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56" name="Freeform 42">
              <a:extLst>
                <a:ext uri="{FF2B5EF4-FFF2-40B4-BE49-F238E27FC236}">
                  <a16:creationId xmlns:a16="http://schemas.microsoft.com/office/drawing/2014/main" id="{CA54D161-9EF8-78DF-1B0A-4766817848F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93998" y="5596726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57" name="Freeform 44">
              <a:extLst>
                <a:ext uri="{FF2B5EF4-FFF2-40B4-BE49-F238E27FC236}">
                  <a16:creationId xmlns:a16="http://schemas.microsoft.com/office/drawing/2014/main" id="{C64272B3-20CB-3F91-8A8F-595CFB252B0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97788" y="4080854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58" name="Freeform 45">
              <a:extLst>
                <a:ext uri="{FF2B5EF4-FFF2-40B4-BE49-F238E27FC236}">
                  <a16:creationId xmlns:a16="http://schemas.microsoft.com/office/drawing/2014/main" id="{4E27BC89-3702-B5D8-FF7A-2A9DC0C0EC1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75637" y="5836680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59" name="Freeform 46">
              <a:extLst>
                <a:ext uri="{FF2B5EF4-FFF2-40B4-BE49-F238E27FC236}">
                  <a16:creationId xmlns:a16="http://schemas.microsoft.com/office/drawing/2014/main" id="{83653270-5B66-5986-EFCD-119B007A9B5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24696" y="2830776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60" name="Freeform 47">
              <a:extLst>
                <a:ext uri="{FF2B5EF4-FFF2-40B4-BE49-F238E27FC236}">
                  <a16:creationId xmlns:a16="http://schemas.microsoft.com/office/drawing/2014/main" id="{F3BF5718-BDC9-840C-4E9A-1D89A5934AD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82841" y="3849727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61" name="Freeform 48">
              <a:extLst>
                <a:ext uri="{FF2B5EF4-FFF2-40B4-BE49-F238E27FC236}">
                  <a16:creationId xmlns:a16="http://schemas.microsoft.com/office/drawing/2014/main" id="{C228B2C6-09B9-0197-99EA-39EC047DF7B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78098" y="3616257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62" name="Freeform 49">
              <a:extLst>
                <a:ext uri="{FF2B5EF4-FFF2-40B4-BE49-F238E27FC236}">
                  <a16:creationId xmlns:a16="http://schemas.microsoft.com/office/drawing/2014/main" id="{57C6648C-C0B4-BD17-D230-91DE452DAB1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76712" y="6507925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63" name="Freeform 8">
              <a:extLst>
                <a:ext uri="{FF2B5EF4-FFF2-40B4-BE49-F238E27FC236}">
                  <a16:creationId xmlns:a16="http://schemas.microsoft.com/office/drawing/2014/main" id="{9AC9B6FA-998F-B567-2F39-781F57ACA70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41853" y="3490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64" name="Freeform 106">
              <a:extLst>
                <a:ext uri="{FF2B5EF4-FFF2-40B4-BE49-F238E27FC236}">
                  <a16:creationId xmlns:a16="http://schemas.microsoft.com/office/drawing/2014/main" id="{42B138FE-612F-3B50-AB2F-C13E6E2A875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01184" y="6639670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895559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BA523-EF01-4656-9D54-347E984FD3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69848" y="453497"/>
            <a:ext cx="7323472" cy="144738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D52871-79D5-420E-8207-BEF7BE44A9B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069847" y="1970360"/>
            <a:ext cx="7323473" cy="3936663"/>
          </a:xfrm>
        </p:spPr>
        <p:txBody>
          <a:bodyPr anchor="t">
            <a:normAutofit/>
          </a:bodyPr>
          <a:lstStyle>
            <a:lvl1pPr marL="0" indent="0">
              <a:lnSpc>
                <a:spcPct val="140000"/>
              </a:lnSpc>
              <a:spcBef>
                <a:spcPts val="1000"/>
              </a:spcBef>
              <a:buNone/>
              <a:defRPr sz="1800"/>
            </a:lvl1pPr>
            <a:lvl2pPr marL="514350" indent="-285750">
              <a:lnSpc>
                <a:spcPct val="14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/>
            </a:lvl2pPr>
            <a:lvl3pPr marL="822960" indent="-285750">
              <a:lnSpc>
                <a:spcPct val="14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3pPr>
            <a:lvl4pPr marL="1097280" indent="-171450">
              <a:lnSpc>
                <a:spcPct val="14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200"/>
            </a:lvl4pPr>
            <a:lvl5pPr marL="1371600" indent="-171450">
              <a:lnSpc>
                <a:spcPct val="14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85E76BAB-D3E2-7A86-4382-6897A8FDD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754871" y="2093199"/>
            <a:ext cx="4157472" cy="41608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6D32D3-8223-4851-BB8E-CB489B975F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C448B-FCF6-40C5-8BB6-15B70E889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15C76E7-AB26-88E2-D65E-2E3C77D66F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096450" y="13394"/>
            <a:ext cx="494218" cy="6814823"/>
            <a:chOff x="11096450" y="13394"/>
            <a:chExt cx="494218" cy="6814823"/>
          </a:xfrm>
          <a:solidFill>
            <a:schemeClr val="bg2">
              <a:lumMod val="90000"/>
            </a:schemeClr>
          </a:solidFill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A7F12763-35ED-ABA1-B1B9-ECA0300EC7B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8009" y="671857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9" name="Freeform 10">
              <a:extLst>
                <a:ext uri="{FF2B5EF4-FFF2-40B4-BE49-F238E27FC236}">
                  <a16:creationId xmlns:a16="http://schemas.microsoft.com/office/drawing/2014/main" id="{428C6819-E6F6-EC0A-3915-2210ED5FD5C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75034" y="77813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0" name="Freeform 15">
              <a:extLst>
                <a:ext uri="{FF2B5EF4-FFF2-40B4-BE49-F238E27FC236}">
                  <a16:creationId xmlns:a16="http://schemas.microsoft.com/office/drawing/2014/main" id="{D35D55BE-4E02-8709-08CD-DCDF028896A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78964" y="592010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1" name="Freeform 18">
              <a:extLst>
                <a:ext uri="{FF2B5EF4-FFF2-40B4-BE49-F238E27FC236}">
                  <a16:creationId xmlns:a16="http://schemas.microsoft.com/office/drawing/2014/main" id="{9B00E110-F53B-CB17-400D-884883FAD25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82378" y="335267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2" name="Freeform 19">
              <a:extLst>
                <a:ext uri="{FF2B5EF4-FFF2-40B4-BE49-F238E27FC236}">
                  <a16:creationId xmlns:a16="http://schemas.microsoft.com/office/drawing/2014/main" id="{AFD5A261-446E-BFC4-FC12-80FDF4169D7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7714" y="2021691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3" name="Freeform 20">
              <a:extLst>
                <a:ext uri="{FF2B5EF4-FFF2-40B4-BE49-F238E27FC236}">
                  <a16:creationId xmlns:a16="http://schemas.microsoft.com/office/drawing/2014/main" id="{B6FED30E-9001-44A0-E5C7-E032D0F3DCA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14629" y="2272420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4" name="Freeform 22">
              <a:extLst>
                <a:ext uri="{FF2B5EF4-FFF2-40B4-BE49-F238E27FC236}">
                  <a16:creationId xmlns:a16="http://schemas.microsoft.com/office/drawing/2014/main" id="{F26FDAFD-9C45-1171-4C16-15BF244630E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26398" y="1049544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5" name="Freeform 23">
              <a:extLst>
                <a:ext uri="{FF2B5EF4-FFF2-40B4-BE49-F238E27FC236}">
                  <a16:creationId xmlns:a16="http://schemas.microsoft.com/office/drawing/2014/main" id="{FE69A4E5-9E23-CC9D-7DFE-C1AF1DE799E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40085" y="836978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6" name="Freeform 26">
              <a:extLst>
                <a:ext uri="{FF2B5EF4-FFF2-40B4-BE49-F238E27FC236}">
                  <a16:creationId xmlns:a16="http://schemas.microsoft.com/office/drawing/2014/main" id="{43086FAB-AC19-CDF5-6420-B753EA91CCA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27309" y="1320685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7" name="Freeform 27">
              <a:extLst>
                <a:ext uri="{FF2B5EF4-FFF2-40B4-BE49-F238E27FC236}">
                  <a16:creationId xmlns:a16="http://schemas.microsoft.com/office/drawing/2014/main" id="{1CE06729-10BE-4FF7-7378-D0839A5B290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7470" y="1778440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8" name="Freeform 28">
              <a:extLst>
                <a:ext uri="{FF2B5EF4-FFF2-40B4-BE49-F238E27FC236}">
                  <a16:creationId xmlns:a16="http://schemas.microsoft.com/office/drawing/2014/main" id="{3C0E85AE-019E-239F-3641-132EE086976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4869" y="1535195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9" name="Freeform 30">
              <a:extLst>
                <a:ext uri="{FF2B5EF4-FFF2-40B4-BE49-F238E27FC236}">
                  <a16:creationId xmlns:a16="http://schemas.microsoft.com/office/drawing/2014/main" id="{27436FA2-8F0F-0124-E6EA-C19287C4FC0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80119" y="1078297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0" name="Freeform 43">
              <a:extLst>
                <a:ext uri="{FF2B5EF4-FFF2-40B4-BE49-F238E27FC236}">
                  <a16:creationId xmlns:a16="http://schemas.microsoft.com/office/drawing/2014/main" id="{257506A8-2AF8-FD30-07C5-A8B673B4FB3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94111" y="860614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1" name="Freeform 51">
              <a:extLst>
                <a:ext uri="{FF2B5EF4-FFF2-40B4-BE49-F238E27FC236}">
                  <a16:creationId xmlns:a16="http://schemas.microsoft.com/office/drawing/2014/main" id="{AC15BD99-2D70-3136-347B-31CD7D03DC8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67080" y="1015030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2" name="Freeform 52">
              <a:extLst>
                <a:ext uri="{FF2B5EF4-FFF2-40B4-BE49-F238E27FC236}">
                  <a16:creationId xmlns:a16="http://schemas.microsoft.com/office/drawing/2014/main" id="{B67F2992-4C5D-965F-7EA2-7A62C5AB60E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64085" y="450599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3" name="Freeform 53">
              <a:extLst>
                <a:ext uri="{FF2B5EF4-FFF2-40B4-BE49-F238E27FC236}">
                  <a16:creationId xmlns:a16="http://schemas.microsoft.com/office/drawing/2014/main" id="{68E6C9D5-7A68-0715-7E5B-B00F2322209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55166" y="1253803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4" name="Freeform 54">
              <a:extLst>
                <a:ext uri="{FF2B5EF4-FFF2-40B4-BE49-F238E27FC236}">
                  <a16:creationId xmlns:a16="http://schemas.microsoft.com/office/drawing/2014/main" id="{A5762283-7319-03B2-6625-12FB72339F9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41013" y="614227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5" name="Freeform 55">
              <a:extLst>
                <a:ext uri="{FF2B5EF4-FFF2-40B4-BE49-F238E27FC236}">
                  <a16:creationId xmlns:a16="http://schemas.microsoft.com/office/drawing/2014/main" id="{71B8ED3D-B51C-BE7D-804A-BEA721B80F3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55026" y="1463404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6" name="Freeform 56">
              <a:extLst>
                <a:ext uri="{FF2B5EF4-FFF2-40B4-BE49-F238E27FC236}">
                  <a16:creationId xmlns:a16="http://schemas.microsoft.com/office/drawing/2014/main" id="{900799BD-6359-DC82-2EE9-5C17C30156D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1585" y="2335317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7" name="Freeform 57">
              <a:extLst>
                <a:ext uri="{FF2B5EF4-FFF2-40B4-BE49-F238E27FC236}">
                  <a16:creationId xmlns:a16="http://schemas.microsoft.com/office/drawing/2014/main" id="{1C980C29-373A-1E8A-06EA-4EC3DEB1CED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41175" y="1673149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8" name="Freeform 59">
              <a:extLst>
                <a:ext uri="{FF2B5EF4-FFF2-40B4-BE49-F238E27FC236}">
                  <a16:creationId xmlns:a16="http://schemas.microsoft.com/office/drawing/2014/main" id="{7551F4D8-61F0-8E45-0F0A-5353AD19927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20625" y="255502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9" name="Freeform 60">
              <a:extLst>
                <a:ext uri="{FF2B5EF4-FFF2-40B4-BE49-F238E27FC236}">
                  <a16:creationId xmlns:a16="http://schemas.microsoft.com/office/drawing/2014/main" id="{95280895-3875-4458-0CFD-6E7F91E4B1B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5856" y="1902943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0" name="Freeform 61">
              <a:extLst>
                <a:ext uri="{FF2B5EF4-FFF2-40B4-BE49-F238E27FC236}">
                  <a16:creationId xmlns:a16="http://schemas.microsoft.com/office/drawing/2014/main" id="{C447D48F-E082-2C64-AACC-5F1576670B8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82153" y="2137303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1" name="Freeform 5">
              <a:extLst>
                <a:ext uri="{FF2B5EF4-FFF2-40B4-BE49-F238E27FC236}">
                  <a16:creationId xmlns:a16="http://schemas.microsoft.com/office/drawing/2014/main" id="{45386F34-1F3F-7822-9E58-F69B57DAD5E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10824" y="2818299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2" name="Freeform 6">
              <a:extLst>
                <a:ext uri="{FF2B5EF4-FFF2-40B4-BE49-F238E27FC236}">
                  <a16:creationId xmlns:a16="http://schemas.microsoft.com/office/drawing/2014/main" id="{714F5E2C-ADCA-B188-9558-A8C41DACCA3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91700" y="5088176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3" name="Freeform 7">
              <a:extLst>
                <a:ext uri="{FF2B5EF4-FFF2-40B4-BE49-F238E27FC236}">
                  <a16:creationId xmlns:a16="http://schemas.microsoft.com/office/drawing/2014/main" id="{7904DF4A-7F05-9B74-762F-750A11C2608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71127" y="2531128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4" name="Freeform 8">
              <a:extLst>
                <a:ext uri="{FF2B5EF4-FFF2-40B4-BE49-F238E27FC236}">
                  <a16:creationId xmlns:a16="http://schemas.microsoft.com/office/drawing/2014/main" id="{22FA525D-7C59-B943-0521-9341A78CD45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1349" y="473588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5" name="Freeform 9">
              <a:extLst>
                <a:ext uri="{FF2B5EF4-FFF2-40B4-BE49-F238E27FC236}">
                  <a16:creationId xmlns:a16="http://schemas.microsoft.com/office/drawing/2014/main" id="{AD48A9A0-6DB2-78B2-B64A-ACF109E50C2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9487" y="4455410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6" name="Freeform 11">
              <a:extLst>
                <a:ext uri="{FF2B5EF4-FFF2-40B4-BE49-F238E27FC236}">
                  <a16:creationId xmlns:a16="http://schemas.microsoft.com/office/drawing/2014/main" id="{241CCA94-4C69-C42C-63CF-26A8A45BE6A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69848" y="4194178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7" name="Freeform 12">
              <a:extLst>
                <a:ext uri="{FF2B5EF4-FFF2-40B4-BE49-F238E27FC236}">
                  <a16:creationId xmlns:a16="http://schemas.microsoft.com/office/drawing/2014/main" id="{2C65A2DC-4AC0-1BAA-B531-78961040F61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81624" y="3691697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8" name="Freeform 13">
              <a:extLst>
                <a:ext uri="{FF2B5EF4-FFF2-40B4-BE49-F238E27FC236}">
                  <a16:creationId xmlns:a16="http://schemas.microsoft.com/office/drawing/2014/main" id="{06F81422-C9FD-27B8-4FD6-B1F44C74BE8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17787" y="3075050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9" name="Freeform 14">
              <a:extLst>
                <a:ext uri="{FF2B5EF4-FFF2-40B4-BE49-F238E27FC236}">
                  <a16:creationId xmlns:a16="http://schemas.microsoft.com/office/drawing/2014/main" id="{6BD26277-6152-C324-088E-7147EFBC3C2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76729" y="3335597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40" name="Freeform 16">
              <a:extLst>
                <a:ext uri="{FF2B5EF4-FFF2-40B4-BE49-F238E27FC236}">
                  <a16:creationId xmlns:a16="http://schemas.microsoft.com/office/drawing/2014/main" id="{84133AE4-D5B2-6E80-0D7F-5E4A58260BF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60464" y="3934729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41" name="Freeform 17">
              <a:extLst>
                <a:ext uri="{FF2B5EF4-FFF2-40B4-BE49-F238E27FC236}">
                  <a16:creationId xmlns:a16="http://schemas.microsoft.com/office/drawing/2014/main" id="{119C911C-0392-118F-BC19-A1D54BDD353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95443" y="5347417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42" name="Freeform 21">
              <a:extLst>
                <a:ext uri="{FF2B5EF4-FFF2-40B4-BE49-F238E27FC236}">
                  <a16:creationId xmlns:a16="http://schemas.microsoft.com/office/drawing/2014/main" id="{3C640776-EA30-99EB-34B0-58B773C4720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43434" y="5658571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43" name="Freeform 25">
              <a:extLst>
                <a:ext uri="{FF2B5EF4-FFF2-40B4-BE49-F238E27FC236}">
                  <a16:creationId xmlns:a16="http://schemas.microsoft.com/office/drawing/2014/main" id="{BB4FF007-C784-E1F8-AB7E-408FB7A3947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24095" y="6423833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44" name="Freeform 29">
              <a:extLst>
                <a:ext uri="{FF2B5EF4-FFF2-40B4-BE49-F238E27FC236}">
                  <a16:creationId xmlns:a16="http://schemas.microsoft.com/office/drawing/2014/main" id="{22B235A3-3685-6CD1-96A0-C8512B09C6A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24317" y="5897278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45" name="Freeform 31">
              <a:extLst>
                <a:ext uri="{FF2B5EF4-FFF2-40B4-BE49-F238E27FC236}">
                  <a16:creationId xmlns:a16="http://schemas.microsoft.com/office/drawing/2014/main" id="{74119689-F1DD-1031-494F-BCD12EBFB62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56013" y="6183127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46" name="Freeform 32">
              <a:extLst>
                <a:ext uri="{FF2B5EF4-FFF2-40B4-BE49-F238E27FC236}">
                  <a16:creationId xmlns:a16="http://schemas.microsoft.com/office/drawing/2014/main" id="{DC996F45-62C2-BF42-C97C-66EDDDE35AC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4198" y="3296179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47" name="Freeform 33">
              <a:extLst>
                <a:ext uri="{FF2B5EF4-FFF2-40B4-BE49-F238E27FC236}">
                  <a16:creationId xmlns:a16="http://schemas.microsoft.com/office/drawing/2014/main" id="{101F6153-4534-B78A-D1DF-449F4099ECF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34111" y="4387490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48" name="Freeform 34">
              <a:extLst>
                <a:ext uri="{FF2B5EF4-FFF2-40B4-BE49-F238E27FC236}">
                  <a16:creationId xmlns:a16="http://schemas.microsoft.com/office/drawing/2014/main" id="{54F228F9-4FB8-EB4C-943C-EF2F72FD869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38041" y="5384813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49" name="Freeform 35">
              <a:extLst>
                <a:ext uri="{FF2B5EF4-FFF2-40B4-BE49-F238E27FC236}">
                  <a16:creationId xmlns:a16="http://schemas.microsoft.com/office/drawing/2014/main" id="{7709A6A7-E82C-3874-6F67-4271840CC89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33693" y="4595717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50" name="Freeform 36">
              <a:extLst>
                <a:ext uri="{FF2B5EF4-FFF2-40B4-BE49-F238E27FC236}">
                  <a16:creationId xmlns:a16="http://schemas.microsoft.com/office/drawing/2014/main" id="{19F404EE-0BE6-27BC-AF9D-66B038678DC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5830" y="6046702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51" name="Freeform 37">
              <a:extLst>
                <a:ext uri="{FF2B5EF4-FFF2-40B4-BE49-F238E27FC236}">
                  <a16:creationId xmlns:a16="http://schemas.microsoft.com/office/drawing/2014/main" id="{FC6D8B1A-C7A0-8524-DBD7-1E660072B23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7596" y="3060239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52" name="Freeform 38">
              <a:extLst>
                <a:ext uri="{FF2B5EF4-FFF2-40B4-BE49-F238E27FC236}">
                  <a16:creationId xmlns:a16="http://schemas.microsoft.com/office/drawing/2014/main" id="{4BEBEA83-1067-1C49-2A3B-E81B2F0C019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25265" y="4900335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53" name="Freeform 39">
              <a:extLst>
                <a:ext uri="{FF2B5EF4-FFF2-40B4-BE49-F238E27FC236}">
                  <a16:creationId xmlns:a16="http://schemas.microsoft.com/office/drawing/2014/main" id="{9397A70A-C9D2-C401-46FC-9BA1C496F30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7373" y="5141456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54" name="Freeform 40">
              <a:extLst>
                <a:ext uri="{FF2B5EF4-FFF2-40B4-BE49-F238E27FC236}">
                  <a16:creationId xmlns:a16="http://schemas.microsoft.com/office/drawing/2014/main" id="{F8CC25E1-6B15-151C-DDD2-8BD3BB16FDD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2337" y="2598157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55" name="Freeform 41">
              <a:extLst>
                <a:ext uri="{FF2B5EF4-FFF2-40B4-BE49-F238E27FC236}">
                  <a16:creationId xmlns:a16="http://schemas.microsoft.com/office/drawing/2014/main" id="{B5B94F62-E440-38E1-2CEB-8A1FD1E7D90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5830" y="627871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56" name="Freeform 42">
              <a:extLst>
                <a:ext uri="{FF2B5EF4-FFF2-40B4-BE49-F238E27FC236}">
                  <a16:creationId xmlns:a16="http://schemas.microsoft.com/office/drawing/2014/main" id="{A9D624A1-73EF-8770-3F92-424BA9102B5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93998" y="5596726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57" name="Freeform 44">
              <a:extLst>
                <a:ext uri="{FF2B5EF4-FFF2-40B4-BE49-F238E27FC236}">
                  <a16:creationId xmlns:a16="http://schemas.microsoft.com/office/drawing/2014/main" id="{55546E28-143B-34C1-D433-58DCFC45F2E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97788" y="4080854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58" name="Freeform 45">
              <a:extLst>
                <a:ext uri="{FF2B5EF4-FFF2-40B4-BE49-F238E27FC236}">
                  <a16:creationId xmlns:a16="http://schemas.microsoft.com/office/drawing/2014/main" id="{934F6794-119F-9752-BB33-B4F1A8E8C89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75637" y="5836680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59" name="Freeform 46">
              <a:extLst>
                <a:ext uri="{FF2B5EF4-FFF2-40B4-BE49-F238E27FC236}">
                  <a16:creationId xmlns:a16="http://schemas.microsoft.com/office/drawing/2014/main" id="{0B857804-1586-3CCB-DAF2-3D8D354DFF0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24696" y="2830776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60" name="Freeform 47">
              <a:extLst>
                <a:ext uri="{FF2B5EF4-FFF2-40B4-BE49-F238E27FC236}">
                  <a16:creationId xmlns:a16="http://schemas.microsoft.com/office/drawing/2014/main" id="{9BD61CB3-B187-0EC3-F40B-8AB7EAA944B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82841" y="3849727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61" name="Freeform 48">
              <a:extLst>
                <a:ext uri="{FF2B5EF4-FFF2-40B4-BE49-F238E27FC236}">
                  <a16:creationId xmlns:a16="http://schemas.microsoft.com/office/drawing/2014/main" id="{FD9AB2F0-7CDD-02F1-691B-A543428F719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78098" y="3616257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62" name="Freeform 49">
              <a:extLst>
                <a:ext uri="{FF2B5EF4-FFF2-40B4-BE49-F238E27FC236}">
                  <a16:creationId xmlns:a16="http://schemas.microsoft.com/office/drawing/2014/main" id="{EDA7792B-F38C-0154-799B-77FA3D92A30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76712" y="6507925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63" name="Freeform 8">
              <a:extLst>
                <a:ext uri="{FF2B5EF4-FFF2-40B4-BE49-F238E27FC236}">
                  <a16:creationId xmlns:a16="http://schemas.microsoft.com/office/drawing/2014/main" id="{5DA82296-4D29-F99E-333B-17CEEFB8D47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41853" y="3490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64" name="Freeform 106">
              <a:extLst>
                <a:ext uri="{FF2B5EF4-FFF2-40B4-BE49-F238E27FC236}">
                  <a16:creationId xmlns:a16="http://schemas.microsoft.com/office/drawing/2014/main" id="{55822684-7F5E-BD3C-0320-626C1FBC82E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01184" y="6639670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77368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6E563-D552-439E-8DF5-45062D8754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69848" y="801512"/>
            <a:ext cx="9634011" cy="1325563"/>
          </a:xfrm>
        </p:spPr>
        <p:txBody>
          <a:bodyPr/>
          <a:lstStyle/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136873-2DD5-456E-A3A9-FE408419E30D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1069848" y="2143673"/>
            <a:ext cx="4684057" cy="4238839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marL="228600" indent="-228600">
              <a:spcBef>
                <a:spcPts val="1000"/>
              </a:spcBef>
              <a:buFont typeface="Arial" panose="020B0604020202020204" pitchFamily="34" charset="0"/>
              <a:buChar char="•"/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9" name="Content Placeholder 2">
            <a:extLst>
              <a:ext uri="{FF2B5EF4-FFF2-40B4-BE49-F238E27FC236}">
                <a16:creationId xmlns:a16="http://schemas.microsoft.com/office/drawing/2014/main" id="{97A8CAF3-1FAE-7FBA-8C38-DD5DD84D6715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6011715" y="2143673"/>
            <a:ext cx="4684058" cy="4238839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marL="228600" indent="-228600">
              <a:spcBef>
                <a:spcPts val="1000"/>
              </a:spcBef>
              <a:buFont typeface="Arial" panose="020B0604020202020204" pitchFamily="34" charset="0"/>
              <a:buChar char="•"/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2B9537-F43C-4042-B165-A00358F9E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E2F0B4-0E86-473E-BC42-78D856A00C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F9F52F-61F2-4FEE-8989-2FB400190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33A6790-1898-D0E8-7B31-AD25D4EFDC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096450" y="13394"/>
            <a:ext cx="494218" cy="6814823"/>
            <a:chOff x="11096450" y="13394"/>
            <a:chExt cx="494218" cy="6814823"/>
          </a:xfrm>
          <a:solidFill>
            <a:schemeClr val="bg2">
              <a:lumMod val="90000"/>
            </a:schemeClr>
          </a:solidFill>
        </p:grpSpPr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CA3301F6-357C-5106-46EF-5B3EE247274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8009" y="671857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AE124881-486A-F813-ACF9-2E3BA46757F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75034" y="77813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1" name="Freeform 15">
              <a:extLst>
                <a:ext uri="{FF2B5EF4-FFF2-40B4-BE49-F238E27FC236}">
                  <a16:creationId xmlns:a16="http://schemas.microsoft.com/office/drawing/2014/main" id="{D56BC477-EB03-A424-595E-524F37BACD1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78964" y="592010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2" name="Freeform 18">
              <a:extLst>
                <a:ext uri="{FF2B5EF4-FFF2-40B4-BE49-F238E27FC236}">
                  <a16:creationId xmlns:a16="http://schemas.microsoft.com/office/drawing/2014/main" id="{565AB45C-D1A6-A17A-C542-772BA155284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82378" y="335267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3" name="Freeform 19">
              <a:extLst>
                <a:ext uri="{FF2B5EF4-FFF2-40B4-BE49-F238E27FC236}">
                  <a16:creationId xmlns:a16="http://schemas.microsoft.com/office/drawing/2014/main" id="{D904BB6C-F5ED-8DFF-B036-110F2FC279C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7714" y="2021691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4" name="Freeform 20">
              <a:extLst>
                <a:ext uri="{FF2B5EF4-FFF2-40B4-BE49-F238E27FC236}">
                  <a16:creationId xmlns:a16="http://schemas.microsoft.com/office/drawing/2014/main" id="{10ABD89C-73EF-B477-CA65-3CEF324B3DE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14629" y="2272420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5" name="Freeform 22">
              <a:extLst>
                <a:ext uri="{FF2B5EF4-FFF2-40B4-BE49-F238E27FC236}">
                  <a16:creationId xmlns:a16="http://schemas.microsoft.com/office/drawing/2014/main" id="{48FDE29B-5BCF-C62A-C08D-D928FC3EE35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26398" y="1049544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6" name="Freeform 23">
              <a:extLst>
                <a:ext uri="{FF2B5EF4-FFF2-40B4-BE49-F238E27FC236}">
                  <a16:creationId xmlns:a16="http://schemas.microsoft.com/office/drawing/2014/main" id="{775983CB-8642-6BD6-7AB3-50A9A9AD92A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40085" y="836978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7" name="Freeform 26">
              <a:extLst>
                <a:ext uri="{FF2B5EF4-FFF2-40B4-BE49-F238E27FC236}">
                  <a16:creationId xmlns:a16="http://schemas.microsoft.com/office/drawing/2014/main" id="{A3354114-7269-0363-2CED-1CBD99F46BD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27309" y="1320685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8" name="Freeform 27">
              <a:extLst>
                <a:ext uri="{FF2B5EF4-FFF2-40B4-BE49-F238E27FC236}">
                  <a16:creationId xmlns:a16="http://schemas.microsoft.com/office/drawing/2014/main" id="{E90B578C-D745-4EDF-18BE-19B672C69F2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7470" y="1778440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9" name="Freeform 28">
              <a:extLst>
                <a:ext uri="{FF2B5EF4-FFF2-40B4-BE49-F238E27FC236}">
                  <a16:creationId xmlns:a16="http://schemas.microsoft.com/office/drawing/2014/main" id="{17AE01C5-F175-014A-0C35-EFB9D35F554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4869" y="1535195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0" name="Freeform 30">
              <a:extLst>
                <a:ext uri="{FF2B5EF4-FFF2-40B4-BE49-F238E27FC236}">
                  <a16:creationId xmlns:a16="http://schemas.microsoft.com/office/drawing/2014/main" id="{27109D35-0D40-2193-86CF-CA7B1EA02FB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80119" y="1078297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1" name="Freeform 43">
              <a:extLst>
                <a:ext uri="{FF2B5EF4-FFF2-40B4-BE49-F238E27FC236}">
                  <a16:creationId xmlns:a16="http://schemas.microsoft.com/office/drawing/2014/main" id="{B3B0E61F-39CA-C638-E586-3169904346C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94111" y="860614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2" name="Freeform 51">
              <a:extLst>
                <a:ext uri="{FF2B5EF4-FFF2-40B4-BE49-F238E27FC236}">
                  <a16:creationId xmlns:a16="http://schemas.microsoft.com/office/drawing/2014/main" id="{E9FA92BB-C9F7-547A-FEF6-D32EA7C9EDF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67080" y="1015030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3" name="Freeform 52">
              <a:extLst>
                <a:ext uri="{FF2B5EF4-FFF2-40B4-BE49-F238E27FC236}">
                  <a16:creationId xmlns:a16="http://schemas.microsoft.com/office/drawing/2014/main" id="{036F4FC4-8C3B-5722-66A8-04D7E15282D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64085" y="450599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4" name="Freeform 53">
              <a:extLst>
                <a:ext uri="{FF2B5EF4-FFF2-40B4-BE49-F238E27FC236}">
                  <a16:creationId xmlns:a16="http://schemas.microsoft.com/office/drawing/2014/main" id="{082304EB-477E-2BBB-8B35-BE8C8D61C37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55166" y="1253803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5" name="Freeform 54">
              <a:extLst>
                <a:ext uri="{FF2B5EF4-FFF2-40B4-BE49-F238E27FC236}">
                  <a16:creationId xmlns:a16="http://schemas.microsoft.com/office/drawing/2014/main" id="{3B1FEA6A-6F55-573A-848F-2999C7D1542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41013" y="614227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6" name="Freeform 55">
              <a:extLst>
                <a:ext uri="{FF2B5EF4-FFF2-40B4-BE49-F238E27FC236}">
                  <a16:creationId xmlns:a16="http://schemas.microsoft.com/office/drawing/2014/main" id="{8DAB311A-18F7-420B-92C7-05BB6A9F554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55026" y="1463404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7" name="Freeform 56">
              <a:extLst>
                <a:ext uri="{FF2B5EF4-FFF2-40B4-BE49-F238E27FC236}">
                  <a16:creationId xmlns:a16="http://schemas.microsoft.com/office/drawing/2014/main" id="{2F325AAB-EA6A-02FF-754B-0A4E006A91E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1585" y="2335317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8" name="Freeform 57">
              <a:extLst>
                <a:ext uri="{FF2B5EF4-FFF2-40B4-BE49-F238E27FC236}">
                  <a16:creationId xmlns:a16="http://schemas.microsoft.com/office/drawing/2014/main" id="{33EB401C-E57D-4947-1B52-479C7EB5142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41175" y="1673149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9" name="Freeform 59">
              <a:extLst>
                <a:ext uri="{FF2B5EF4-FFF2-40B4-BE49-F238E27FC236}">
                  <a16:creationId xmlns:a16="http://schemas.microsoft.com/office/drawing/2014/main" id="{F36F278B-A343-E8DA-0326-0BAA5C359C0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20625" y="255502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0" name="Freeform 60">
              <a:extLst>
                <a:ext uri="{FF2B5EF4-FFF2-40B4-BE49-F238E27FC236}">
                  <a16:creationId xmlns:a16="http://schemas.microsoft.com/office/drawing/2014/main" id="{75CEA8B8-037B-6E32-DC03-4D69B48E87B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5856" y="1902943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1" name="Freeform 61">
              <a:extLst>
                <a:ext uri="{FF2B5EF4-FFF2-40B4-BE49-F238E27FC236}">
                  <a16:creationId xmlns:a16="http://schemas.microsoft.com/office/drawing/2014/main" id="{0750FF30-E715-A055-FDB5-5FBB1399F16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82153" y="2137303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2" name="Freeform 5">
              <a:extLst>
                <a:ext uri="{FF2B5EF4-FFF2-40B4-BE49-F238E27FC236}">
                  <a16:creationId xmlns:a16="http://schemas.microsoft.com/office/drawing/2014/main" id="{F95B024E-124E-1BC8-C87E-55DD94DC06D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10824" y="2818299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3" name="Freeform 6">
              <a:extLst>
                <a:ext uri="{FF2B5EF4-FFF2-40B4-BE49-F238E27FC236}">
                  <a16:creationId xmlns:a16="http://schemas.microsoft.com/office/drawing/2014/main" id="{BB42C21E-CEDC-DE66-D3BE-9E6F84F8A85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91700" y="5088176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4" name="Freeform 7">
              <a:extLst>
                <a:ext uri="{FF2B5EF4-FFF2-40B4-BE49-F238E27FC236}">
                  <a16:creationId xmlns:a16="http://schemas.microsoft.com/office/drawing/2014/main" id="{165741D4-6654-EE6C-5C25-D031CF6E836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71127" y="2531128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5" name="Freeform 8">
              <a:extLst>
                <a:ext uri="{FF2B5EF4-FFF2-40B4-BE49-F238E27FC236}">
                  <a16:creationId xmlns:a16="http://schemas.microsoft.com/office/drawing/2014/main" id="{093AA392-38B9-FABA-D596-5FE777CEF1A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1349" y="473588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6" name="Freeform 9">
              <a:extLst>
                <a:ext uri="{FF2B5EF4-FFF2-40B4-BE49-F238E27FC236}">
                  <a16:creationId xmlns:a16="http://schemas.microsoft.com/office/drawing/2014/main" id="{6C4B3426-CA18-322E-FAD2-68CA57C88C3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9487" y="4455410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7" name="Freeform 11">
              <a:extLst>
                <a:ext uri="{FF2B5EF4-FFF2-40B4-BE49-F238E27FC236}">
                  <a16:creationId xmlns:a16="http://schemas.microsoft.com/office/drawing/2014/main" id="{81588C45-2E4B-17BA-4906-1CCF7404742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69848" y="4194178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8" name="Freeform 12">
              <a:extLst>
                <a:ext uri="{FF2B5EF4-FFF2-40B4-BE49-F238E27FC236}">
                  <a16:creationId xmlns:a16="http://schemas.microsoft.com/office/drawing/2014/main" id="{DA454BD8-CCA4-362B-1E1B-F000E48F79C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81624" y="3691697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9" name="Freeform 13">
              <a:extLst>
                <a:ext uri="{FF2B5EF4-FFF2-40B4-BE49-F238E27FC236}">
                  <a16:creationId xmlns:a16="http://schemas.microsoft.com/office/drawing/2014/main" id="{9C2F7464-8655-05FA-0D45-937FA184760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17787" y="3075050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40" name="Freeform 14">
              <a:extLst>
                <a:ext uri="{FF2B5EF4-FFF2-40B4-BE49-F238E27FC236}">
                  <a16:creationId xmlns:a16="http://schemas.microsoft.com/office/drawing/2014/main" id="{CBF0AFC3-49AC-4859-41E6-99B7D887E50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76729" y="3335597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41" name="Freeform 16">
              <a:extLst>
                <a:ext uri="{FF2B5EF4-FFF2-40B4-BE49-F238E27FC236}">
                  <a16:creationId xmlns:a16="http://schemas.microsoft.com/office/drawing/2014/main" id="{A9584A9C-E593-995F-BEF3-9BA643B3B99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60464" y="3934729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42" name="Freeform 17">
              <a:extLst>
                <a:ext uri="{FF2B5EF4-FFF2-40B4-BE49-F238E27FC236}">
                  <a16:creationId xmlns:a16="http://schemas.microsoft.com/office/drawing/2014/main" id="{9ABF9FD4-9EC0-B18C-1703-57603EE4339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95443" y="5347417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43" name="Freeform 21">
              <a:extLst>
                <a:ext uri="{FF2B5EF4-FFF2-40B4-BE49-F238E27FC236}">
                  <a16:creationId xmlns:a16="http://schemas.microsoft.com/office/drawing/2014/main" id="{3006FB98-4614-8E65-BDB7-4ABC46F86D8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43434" y="5658571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44" name="Freeform 25">
              <a:extLst>
                <a:ext uri="{FF2B5EF4-FFF2-40B4-BE49-F238E27FC236}">
                  <a16:creationId xmlns:a16="http://schemas.microsoft.com/office/drawing/2014/main" id="{ADEF27A7-4A41-1CD1-2966-CC4B22BBBF0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24095" y="6423833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45" name="Freeform 29">
              <a:extLst>
                <a:ext uri="{FF2B5EF4-FFF2-40B4-BE49-F238E27FC236}">
                  <a16:creationId xmlns:a16="http://schemas.microsoft.com/office/drawing/2014/main" id="{352E4D2A-9859-3E6C-B672-45B1890E764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24317" y="5897278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46" name="Freeform 31">
              <a:extLst>
                <a:ext uri="{FF2B5EF4-FFF2-40B4-BE49-F238E27FC236}">
                  <a16:creationId xmlns:a16="http://schemas.microsoft.com/office/drawing/2014/main" id="{69FB932A-70B3-DDE9-2A45-D7233E0AC6B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56013" y="6183127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47" name="Freeform 32">
              <a:extLst>
                <a:ext uri="{FF2B5EF4-FFF2-40B4-BE49-F238E27FC236}">
                  <a16:creationId xmlns:a16="http://schemas.microsoft.com/office/drawing/2014/main" id="{81A25C00-74E0-0A5D-1B6F-A3BA18F01EF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4198" y="3296179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48" name="Freeform 33">
              <a:extLst>
                <a:ext uri="{FF2B5EF4-FFF2-40B4-BE49-F238E27FC236}">
                  <a16:creationId xmlns:a16="http://schemas.microsoft.com/office/drawing/2014/main" id="{AF7C227D-4849-8B09-14B2-1B5B19F19F1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34111" y="4387490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49" name="Freeform 34">
              <a:extLst>
                <a:ext uri="{FF2B5EF4-FFF2-40B4-BE49-F238E27FC236}">
                  <a16:creationId xmlns:a16="http://schemas.microsoft.com/office/drawing/2014/main" id="{BEB72F39-DB42-7745-A1B5-4DDAFDF8C47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38041" y="5384813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50" name="Freeform 35">
              <a:extLst>
                <a:ext uri="{FF2B5EF4-FFF2-40B4-BE49-F238E27FC236}">
                  <a16:creationId xmlns:a16="http://schemas.microsoft.com/office/drawing/2014/main" id="{31176FBB-3E88-5B85-B3AA-003738DBBB8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33693" y="4595717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51" name="Freeform 36">
              <a:extLst>
                <a:ext uri="{FF2B5EF4-FFF2-40B4-BE49-F238E27FC236}">
                  <a16:creationId xmlns:a16="http://schemas.microsoft.com/office/drawing/2014/main" id="{5E70B554-0EA2-DB2E-C339-630BFE7BB5B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5830" y="6046702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52" name="Freeform 37">
              <a:extLst>
                <a:ext uri="{FF2B5EF4-FFF2-40B4-BE49-F238E27FC236}">
                  <a16:creationId xmlns:a16="http://schemas.microsoft.com/office/drawing/2014/main" id="{52CF37B3-817A-F2FE-427F-8786F8E4A0F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7596" y="3060239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53" name="Freeform 38">
              <a:extLst>
                <a:ext uri="{FF2B5EF4-FFF2-40B4-BE49-F238E27FC236}">
                  <a16:creationId xmlns:a16="http://schemas.microsoft.com/office/drawing/2014/main" id="{9FDE06FB-F594-CA07-18B7-74BB0169452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25265" y="4900335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54" name="Freeform 39">
              <a:extLst>
                <a:ext uri="{FF2B5EF4-FFF2-40B4-BE49-F238E27FC236}">
                  <a16:creationId xmlns:a16="http://schemas.microsoft.com/office/drawing/2014/main" id="{A6E63572-A398-D4E7-A1C9-251A8902291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7373" y="5141456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55" name="Freeform 40">
              <a:extLst>
                <a:ext uri="{FF2B5EF4-FFF2-40B4-BE49-F238E27FC236}">
                  <a16:creationId xmlns:a16="http://schemas.microsoft.com/office/drawing/2014/main" id="{74999035-4967-C240-A98E-1E549DBA462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2337" y="2598157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56" name="Freeform 41">
              <a:extLst>
                <a:ext uri="{FF2B5EF4-FFF2-40B4-BE49-F238E27FC236}">
                  <a16:creationId xmlns:a16="http://schemas.microsoft.com/office/drawing/2014/main" id="{B0498BD8-0F82-65B3-3AF6-89367D95999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5830" y="627871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57" name="Freeform 42">
              <a:extLst>
                <a:ext uri="{FF2B5EF4-FFF2-40B4-BE49-F238E27FC236}">
                  <a16:creationId xmlns:a16="http://schemas.microsoft.com/office/drawing/2014/main" id="{74E935AD-4D41-3ECF-41ED-F4867DD468C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93998" y="5596726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58" name="Freeform 44">
              <a:extLst>
                <a:ext uri="{FF2B5EF4-FFF2-40B4-BE49-F238E27FC236}">
                  <a16:creationId xmlns:a16="http://schemas.microsoft.com/office/drawing/2014/main" id="{8617919B-E5DC-00F6-D38E-9CCCD4F5EC5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97788" y="4080854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59" name="Freeform 45">
              <a:extLst>
                <a:ext uri="{FF2B5EF4-FFF2-40B4-BE49-F238E27FC236}">
                  <a16:creationId xmlns:a16="http://schemas.microsoft.com/office/drawing/2014/main" id="{B2E0D53A-FCAA-3B78-C1C5-E83F9B84750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75637" y="5836680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60" name="Freeform 46">
              <a:extLst>
                <a:ext uri="{FF2B5EF4-FFF2-40B4-BE49-F238E27FC236}">
                  <a16:creationId xmlns:a16="http://schemas.microsoft.com/office/drawing/2014/main" id="{9C236E82-3AFE-05C6-FB40-EE5B49549F7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24696" y="2830776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61" name="Freeform 47">
              <a:extLst>
                <a:ext uri="{FF2B5EF4-FFF2-40B4-BE49-F238E27FC236}">
                  <a16:creationId xmlns:a16="http://schemas.microsoft.com/office/drawing/2014/main" id="{653CB016-2C62-1DC4-0945-9F8BAEC5884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82841" y="3849727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62" name="Freeform 48">
              <a:extLst>
                <a:ext uri="{FF2B5EF4-FFF2-40B4-BE49-F238E27FC236}">
                  <a16:creationId xmlns:a16="http://schemas.microsoft.com/office/drawing/2014/main" id="{E1684C1D-D63F-7D52-3169-322BAD54C1F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78098" y="3616257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63" name="Freeform 49">
              <a:extLst>
                <a:ext uri="{FF2B5EF4-FFF2-40B4-BE49-F238E27FC236}">
                  <a16:creationId xmlns:a16="http://schemas.microsoft.com/office/drawing/2014/main" id="{988D863A-DD04-ED99-2AE6-CDD9A7787F8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76712" y="6507925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64" name="Freeform 8">
              <a:extLst>
                <a:ext uri="{FF2B5EF4-FFF2-40B4-BE49-F238E27FC236}">
                  <a16:creationId xmlns:a16="http://schemas.microsoft.com/office/drawing/2014/main" id="{2E55BD8C-78DA-EA5D-84CC-8C4A31C8057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41853" y="3490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65" name="Freeform 106">
              <a:extLst>
                <a:ext uri="{FF2B5EF4-FFF2-40B4-BE49-F238E27FC236}">
                  <a16:creationId xmlns:a16="http://schemas.microsoft.com/office/drawing/2014/main" id="{F62CAAE4-EFB3-C382-A2D1-FE7A9482B78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01184" y="6639670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0219819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6E563-D552-439E-8DF5-45062D8754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69848" y="801512"/>
            <a:ext cx="9634011" cy="1325563"/>
          </a:xfrm>
        </p:spPr>
        <p:txBody>
          <a:bodyPr/>
          <a:lstStyle/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136873-2DD5-456E-A3A9-FE408419E30D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1069848" y="2143673"/>
            <a:ext cx="4684057" cy="4238839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marL="228600" indent="-228600">
              <a:spcBef>
                <a:spcPts val="1000"/>
              </a:spcBef>
              <a:buFont typeface="Arial" panose="020B0604020202020204" pitchFamily="34" charset="0"/>
              <a:buChar char="•"/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9" name="Content Placeholder 2">
            <a:extLst>
              <a:ext uri="{FF2B5EF4-FFF2-40B4-BE49-F238E27FC236}">
                <a16:creationId xmlns:a16="http://schemas.microsoft.com/office/drawing/2014/main" id="{97A8CAF3-1FAE-7FBA-8C38-DD5DD84D6715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6011715" y="2143673"/>
            <a:ext cx="4684058" cy="4238839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marL="228600" indent="-228600">
              <a:spcBef>
                <a:spcPts val="1000"/>
              </a:spcBef>
              <a:buFont typeface="Arial" panose="020B0604020202020204" pitchFamily="34" charset="0"/>
              <a:buChar char="•"/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2B9537-F43C-4042-B165-A00358F9E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E2F0B4-0E86-473E-BC42-78D856A00C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F9F52F-61F2-4FEE-8989-2FB400190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33A6790-1898-D0E8-7B31-AD25D4EFDC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096450" y="13394"/>
            <a:ext cx="494218" cy="6814823"/>
            <a:chOff x="11096450" y="13394"/>
            <a:chExt cx="494218" cy="6814823"/>
          </a:xfrm>
          <a:solidFill>
            <a:schemeClr val="bg2">
              <a:lumMod val="90000"/>
            </a:schemeClr>
          </a:solidFill>
        </p:grpSpPr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CA3301F6-357C-5106-46EF-5B3EE247274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8009" y="671857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AE124881-486A-F813-ACF9-2E3BA46757F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75034" y="77813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1" name="Freeform 15">
              <a:extLst>
                <a:ext uri="{FF2B5EF4-FFF2-40B4-BE49-F238E27FC236}">
                  <a16:creationId xmlns:a16="http://schemas.microsoft.com/office/drawing/2014/main" id="{D56BC477-EB03-A424-595E-524F37BACD1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78964" y="592010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2" name="Freeform 18">
              <a:extLst>
                <a:ext uri="{FF2B5EF4-FFF2-40B4-BE49-F238E27FC236}">
                  <a16:creationId xmlns:a16="http://schemas.microsoft.com/office/drawing/2014/main" id="{565AB45C-D1A6-A17A-C542-772BA155284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82378" y="335267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3" name="Freeform 19">
              <a:extLst>
                <a:ext uri="{FF2B5EF4-FFF2-40B4-BE49-F238E27FC236}">
                  <a16:creationId xmlns:a16="http://schemas.microsoft.com/office/drawing/2014/main" id="{D904BB6C-F5ED-8DFF-B036-110F2FC279C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7714" y="2021691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4" name="Freeform 20">
              <a:extLst>
                <a:ext uri="{FF2B5EF4-FFF2-40B4-BE49-F238E27FC236}">
                  <a16:creationId xmlns:a16="http://schemas.microsoft.com/office/drawing/2014/main" id="{10ABD89C-73EF-B477-CA65-3CEF324B3DE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14629" y="2272420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5" name="Freeform 22">
              <a:extLst>
                <a:ext uri="{FF2B5EF4-FFF2-40B4-BE49-F238E27FC236}">
                  <a16:creationId xmlns:a16="http://schemas.microsoft.com/office/drawing/2014/main" id="{48FDE29B-5BCF-C62A-C08D-D928FC3EE35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26398" y="1049544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6" name="Freeform 23">
              <a:extLst>
                <a:ext uri="{FF2B5EF4-FFF2-40B4-BE49-F238E27FC236}">
                  <a16:creationId xmlns:a16="http://schemas.microsoft.com/office/drawing/2014/main" id="{775983CB-8642-6BD6-7AB3-50A9A9AD92A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40085" y="836978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7" name="Freeform 26">
              <a:extLst>
                <a:ext uri="{FF2B5EF4-FFF2-40B4-BE49-F238E27FC236}">
                  <a16:creationId xmlns:a16="http://schemas.microsoft.com/office/drawing/2014/main" id="{A3354114-7269-0363-2CED-1CBD99F46BD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27309" y="1320685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8" name="Freeform 27">
              <a:extLst>
                <a:ext uri="{FF2B5EF4-FFF2-40B4-BE49-F238E27FC236}">
                  <a16:creationId xmlns:a16="http://schemas.microsoft.com/office/drawing/2014/main" id="{E90B578C-D745-4EDF-18BE-19B672C69F2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7470" y="1778440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9" name="Freeform 28">
              <a:extLst>
                <a:ext uri="{FF2B5EF4-FFF2-40B4-BE49-F238E27FC236}">
                  <a16:creationId xmlns:a16="http://schemas.microsoft.com/office/drawing/2014/main" id="{17AE01C5-F175-014A-0C35-EFB9D35F554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4869" y="1535195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0" name="Freeform 30">
              <a:extLst>
                <a:ext uri="{FF2B5EF4-FFF2-40B4-BE49-F238E27FC236}">
                  <a16:creationId xmlns:a16="http://schemas.microsoft.com/office/drawing/2014/main" id="{27109D35-0D40-2193-86CF-CA7B1EA02FB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80119" y="1078297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1" name="Freeform 43">
              <a:extLst>
                <a:ext uri="{FF2B5EF4-FFF2-40B4-BE49-F238E27FC236}">
                  <a16:creationId xmlns:a16="http://schemas.microsoft.com/office/drawing/2014/main" id="{B3B0E61F-39CA-C638-E586-3169904346C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94111" y="860614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2" name="Freeform 51">
              <a:extLst>
                <a:ext uri="{FF2B5EF4-FFF2-40B4-BE49-F238E27FC236}">
                  <a16:creationId xmlns:a16="http://schemas.microsoft.com/office/drawing/2014/main" id="{E9FA92BB-C9F7-547A-FEF6-D32EA7C9EDF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67080" y="1015030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3" name="Freeform 52">
              <a:extLst>
                <a:ext uri="{FF2B5EF4-FFF2-40B4-BE49-F238E27FC236}">
                  <a16:creationId xmlns:a16="http://schemas.microsoft.com/office/drawing/2014/main" id="{036F4FC4-8C3B-5722-66A8-04D7E15282D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64085" y="450599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4" name="Freeform 53">
              <a:extLst>
                <a:ext uri="{FF2B5EF4-FFF2-40B4-BE49-F238E27FC236}">
                  <a16:creationId xmlns:a16="http://schemas.microsoft.com/office/drawing/2014/main" id="{082304EB-477E-2BBB-8B35-BE8C8D61C37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55166" y="1253803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5" name="Freeform 54">
              <a:extLst>
                <a:ext uri="{FF2B5EF4-FFF2-40B4-BE49-F238E27FC236}">
                  <a16:creationId xmlns:a16="http://schemas.microsoft.com/office/drawing/2014/main" id="{3B1FEA6A-6F55-573A-848F-2999C7D1542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41013" y="614227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6" name="Freeform 55">
              <a:extLst>
                <a:ext uri="{FF2B5EF4-FFF2-40B4-BE49-F238E27FC236}">
                  <a16:creationId xmlns:a16="http://schemas.microsoft.com/office/drawing/2014/main" id="{8DAB311A-18F7-420B-92C7-05BB6A9F554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55026" y="1463404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7" name="Freeform 56">
              <a:extLst>
                <a:ext uri="{FF2B5EF4-FFF2-40B4-BE49-F238E27FC236}">
                  <a16:creationId xmlns:a16="http://schemas.microsoft.com/office/drawing/2014/main" id="{2F325AAB-EA6A-02FF-754B-0A4E006A91E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1585" y="2335317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8" name="Freeform 57">
              <a:extLst>
                <a:ext uri="{FF2B5EF4-FFF2-40B4-BE49-F238E27FC236}">
                  <a16:creationId xmlns:a16="http://schemas.microsoft.com/office/drawing/2014/main" id="{33EB401C-E57D-4947-1B52-479C7EB5142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41175" y="1673149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9" name="Freeform 59">
              <a:extLst>
                <a:ext uri="{FF2B5EF4-FFF2-40B4-BE49-F238E27FC236}">
                  <a16:creationId xmlns:a16="http://schemas.microsoft.com/office/drawing/2014/main" id="{F36F278B-A343-E8DA-0326-0BAA5C359C0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20625" y="255502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0" name="Freeform 60">
              <a:extLst>
                <a:ext uri="{FF2B5EF4-FFF2-40B4-BE49-F238E27FC236}">
                  <a16:creationId xmlns:a16="http://schemas.microsoft.com/office/drawing/2014/main" id="{75CEA8B8-037B-6E32-DC03-4D69B48E87B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5856" y="1902943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1" name="Freeform 61">
              <a:extLst>
                <a:ext uri="{FF2B5EF4-FFF2-40B4-BE49-F238E27FC236}">
                  <a16:creationId xmlns:a16="http://schemas.microsoft.com/office/drawing/2014/main" id="{0750FF30-E715-A055-FDB5-5FBB1399F16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82153" y="2137303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2" name="Freeform 5">
              <a:extLst>
                <a:ext uri="{FF2B5EF4-FFF2-40B4-BE49-F238E27FC236}">
                  <a16:creationId xmlns:a16="http://schemas.microsoft.com/office/drawing/2014/main" id="{F95B024E-124E-1BC8-C87E-55DD94DC06D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10824" y="2818299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3" name="Freeform 6">
              <a:extLst>
                <a:ext uri="{FF2B5EF4-FFF2-40B4-BE49-F238E27FC236}">
                  <a16:creationId xmlns:a16="http://schemas.microsoft.com/office/drawing/2014/main" id="{BB42C21E-CEDC-DE66-D3BE-9E6F84F8A85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91700" y="5088176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4" name="Freeform 7">
              <a:extLst>
                <a:ext uri="{FF2B5EF4-FFF2-40B4-BE49-F238E27FC236}">
                  <a16:creationId xmlns:a16="http://schemas.microsoft.com/office/drawing/2014/main" id="{165741D4-6654-EE6C-5C25-D031CF6E836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71127" y="2531128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5" name="Freeform 8">
              <a:extLst>
                <a:ext uri="{FF2B5EF4-FFF2-40B4-BE49-F238E27FC236}">
                  <a16:creationId xmlns:a16="http://schemas.microsoft.com/office/drawing/2014/main" id="{093AA392-38B9-FABA-D596-5FE777CEF1A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1349" y="473588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6" name="Freeform 9">
              <a:extLst>
                <a:ext uri="{FF2B5EF4-FFF2-40B4-BE49-F238E27FC236}">
                  <a16:creationId xmlns:a16="http://schemas.microsoft.com/office/drawing/2014/main" id="{6C4B3426-CA18-322E-FAD2-68CA57C88C3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9487" y="4455410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7" name="Freeform 11">
              <a:extLst>
                <a:ext uri="{FF2B5EF4-FFF2-40B4-BE49-F238E27FC236}">
                  <a16:creationId xmlns:a16="http://schemas.microsoft.com/office/drawing/2014/main" id="{81588C45-2E4B-17BA-4906-1CCF7404742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69848" y="4194178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8" name="Freeform 12">
              <a:extLst>
                <a:ext uri="{FF2B5EF4-FFF2-40B4-BE49-F238E27FC236}">
                  <a16:creationId xmlns:a16="http://schemas.microsoft.com/office/drawing/2014/main" id="{DA454BD8-CCA4-362B-1E1B-F000E48F79C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81624" y="3691697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9" name="Freeform 13">
              <a:extLst>
                <a:ext uri="{FF2B5EF4-FFF2-40B4-BE49-F238E27FC236}">
                  <a16:creationId xmlns:a16="http://schemas.microsoft.com/office/drawing/2014/main" id="{9C2F7464-8655-05FA-0D45-937FA184760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17787" y="3075050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40" name="Freeform 14">
              <a:extLst>
                <a:ext uri="{FF2B5EF4-FFF2-40B4-BE49-F238E27FC236}">
                  <a16:creationId xmlns:a16="http://schemas.microsoft.com/office/drawing/2014/main" id="{CBF0AFC3-49AC-4859-41E6-99B7D887E50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76729" y="3335597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41" name="Freeform 16">
              <a:extLst>
                <a:ext uri="{FF2B5EF4-FFF2-40B4-BE49-F238E27FC236}">
                  <a16:creationId xmlns:a16="http://schemas.microsoft.com/office/drawing/2014/main" id="{A9584A9C-E593-995F-BEF3-9BA643B3B99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60464" y="3934729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42" name="Freeform 17">
              <a:extLst>
                <a:ext uri="{FF2B5EF4-FFF2-40B4-BE49-F238E27FC236}">
                  <a16:creationId xmlns:a16="http://schemas.microsoft.com/office/drawing/2014/main" id="{9ABF9FD4-9EC0-B18C-1703-57603EE4339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95443" y="5347417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43" name="Freeform 21">
              <a:extLst>
                <a:ext uri="{FF2B5EF4-FFF2-40B4-BE49-F238E27FC236}">
                  <a16:creationId xmlns:a16="http://schemas.microsoft.com/office/drawing/2014/main" id="{3006FB98-4614-8E65-BDB7-4ABC46F86D8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43434" y="5658571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44" name="Freeform 25">
              <a:extLst>
                <a:ext uri="{FF2B5EF4-FFF2-40B4-BE49-F238E27FC236}">
                  <a16:creationId xmlns:a16="http://schemas.microsoft.com/office/drawing/2014/main" id="{ADEF27A7-4A41-1CD1-2966-CC4B22BBBF0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24095" y="6423833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45" name="Freeform 29">
              <a:extLst>
                <a:ext uri="{FF2B5EF4-FFF2-40B4-BE49-F238E27FC236}">
                  <a16:creationId xmlns:a16="http://schemas.microsoft.com/office/drawing/2014/main" id="{352E4D2A-9859-3E6C-B672-45B1890E764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24317" y="5897278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46" name="Freeform 31">
              <a:extLst>
                <a:ext uri="{FF2B5EF4-FFF2-40B4-BE49-F238E27FC236}">
                  <a16:creationId xmlns:a16="http://schemas.microsoft.com/office/drawing/2014/main" id="{69FB932A-70B3-DDE9-2A45-D7233E0AC6B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56013" y="6183127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47" name="Freeform 32">
              <a:extLst>
                <a:ext uri="{FF2B5EF4-FFF2-40B4-BE49-F238E27FC236}">
                  <a16:creationId xmlns:a16="http://schemas.microsoft.com/office/drawing/2014/main" id="{81A25C00-74E0-0A5D-1B6F-A3BA18F01EF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4198" y="3296179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48" name="Freeform 33">
              <a:extLst>
                <a:ext uri="{FF2B5EF4-FFF2-40B4-BE49-F238E27FC236}">
                  <a16:creationId xmlns:a16="http://schemas.microsoft.com/office/drawing/2014/main" id="{AF7C227D-4849-8B09-14B2-1B5B19F19F1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34111" y="4387490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49" name="Freeform 34">
              <a:extLst>
                <a:ext uri="{FF2B5EF4-FFF2-40B4-BE49-F238E27FC236}">
                  <a16:creationId xmlns:a16="http://schemas.microsoft.com/office/drawing/2014/main" id="{BEB72F39-DB42-7745-A1B5-4DDAFDF8C47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38041" y="5384813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50" name="Freeform 35">
              <a:extLst>
                <a:ext uri="{FF2B5EF4-FFF2-40B4-BE49-F238E27FC236}">
                  <a16:creationId xmlns:a16="http://schemas.microsoft.com/office/drawing/2014/main" id="{31176FBB-3E88-5B85-B3AA-003738DBBB8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33693" y="4595717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51" name="Freeform 36">
              <a:extLst>
                <a:ext uri="{FF2B5EF4-FFF2-40B4-BE49-F238E27FC236}">
                  <a16:creationId xmlns:a16="http://schemas.microsoft.com/office/drawing/2014/main" id="{5E70B554-0EA2-DB2E-C339-630BFE7BB5B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5830" y="6046702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52" name="Freeform 37">
              <a:extLst>
                <a:ext uri="{FF2B5EF4-FFF2-40B4-BE49-F238E27FC236}">
                  <a16:creationId xmlns:a16="http://schemas.microsoft.com/office/drawing/2014/main" id="{52CF37B3-817A-F2FE-427F-8786F8E4A0F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7596" y="3060239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53" name="Freeform 38">
              <a:extLst>
                <a:ext uri="{FF2B5EF4-FFF2-40B4-BE49-F238E27FC236}">
                  <a16:creationId xmlns:a16="http://schemas.microsoft.com/office/drawing/2014/main" id="{9FDE06FB-F594-CA07-18B7-74BB0169452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25265" y="4900335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54" name="Freeform 39">
              <a:extLst>
                <a:ext uri="{FF2B5EF4-FFF2-40B4-BE49-F238E27FC236}">
                  <a16:creationId xmlns:a16="http://schemas.microsoft.com/office/drawing/2014/main" id="{A6E63572-A398-D4E7-A1C9-251A8902291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7373" y="5141456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55" name="Freeform 40">
              <a:extLst>
                <a:ext uri="{FF2B5EF4-FFF2-40B4-BE49-F238E27FC236}">
                  <a16:creationId xmlns:a16="http://schemas.microsoft.com/office/drawing/2014/main" id="{74999035-4967-C240-A98E-1E549DBA462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2337" y="2598157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56" name="Freeform 41">
              <a:extLst>
                <a:ext uri="{FF2B5EF4-FFF2-40B4-BE49-F238E27FC236}">
                  <a16:creationId xmlns:a16="http://schemas.microsoft.com/office/drawing/2014/main" id="{B0498BD8-0F82-65B3-3AF6-89367D95999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5830" y="627871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57" name="Freeform 42">
              <a:extLst>
                <a:ext uri="{FF2B5EF4-FFF2-40B4-BE49-F238E27FC236}">
                  <a16:creationId xmlns:a16="http://schemas.microsoft.com/office/drawing/2014/main" id="{74E935AD-4D41-3ECF-41ED-F4867DD468C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93998" y="5596726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58" name="Freeform 44">
              <a:extLst>
                <a:ext uri="{FF2B5EF4-FFF2-40B4-BE49-F238E27FC236}">
                  <a16:creationId xmlns:a16="http://schemas.microsoft.com/office/drawing/2014/main" id="{8617919B-E5DC-00F6-D38E-9CCCD4F5EC5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97788" y="4080854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59" name="Freeform 45">
              <a:extLst>
                <a:ext uri="{FF2B5EF4-FFF2-40B4-BE49-F238E27FC236}">
                  <a16:creationId xmlns:a16="http://schemas.microsoft.com/office/drawing/2014/main" id="{B2E0D53A-FCAA-3B78-C1C5-E83F9B84750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75637" y="5836680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60" name="Freeform 46">
              <a:extLst>
                <a:ext uri="{FF2B5EF4-FFF2-40B4-BE49-F238E27FC236}">
                  <a16:creationId xmlns:a16="http://schemas.microsoft.com/office/drawing/2014/main" id="{9C236E82-3AFE-05C6-FB40-EE5B49549F7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24696" y="2830776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61" name="Freeform 47">
              <a:extLst>
                <a:ext uri="{FF2B5EF4-FFF2-40B4-BE49-F238E27FC236}">
                  <a16:creationId xmlns:a16="http://schemas.microsoft.com/office/drawing/2014/main" id="{653CB016-2C62-1DC4-0945-9F8BAEC5884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82841" y="3849727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62" name="Freeform 48">
              <a:extLst>
                <a:ext uri="{FF2B5EF4-FFF2-40B4-BE49-F238E27FC236}">
                  <a16:creationId xmlns:a16="http://schemas.microsoft.com/office/drawing/2014/main" id="{E1684C1D-D63F-7D52-3169-322BAD54C1F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78098" y="3616257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63" name="Freeform 49">
              <a:extLst>
                <a:ext uri="{FF2B5EF4-FFF2-40B4-BE49-F238E27FC236}">
                  <a16:creationId xmlns:a16="http://schemas.microsoft.com/office/drawing/2014/main" id="{988D863A-DD04-ED99-2AE6-CDD9A7787F8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76712" y="6507925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64" name="Freeform 8">
              <a:extLst>
                <a:ext uri="{FF2B5EF4-FFF2-40B4-BE49-F238E27FC236}">
                  <a16:creationId xmlns:a16="http://schemas.microsoft.com/office/drawing/2014/main" id="{2E55BD8C-78DA-EA5D-84CC-8C4A31C8057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41853" y="3490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65" name="Freeform 106">
              <a:extLst>
                <a:ext uri="{FF2B5EF4-FFF2-40B4-BE49-F238E27FC236}">
                  <a16:creationId xmlns:a16="http://schemas.microsoft.com/office/drawing/2014/main" id="{F62CAAE4-EFB3-C382-A2D1-FE7A9482B78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01184" y="6639670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4702119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6E563-D552-439E-8DF5-45062D8754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6383" y="232641"/>
            <a:ext cx="9859390" cy="1450982"/>
          </a:xfrm>
        </p:spPr>
        <p:txBody>
          <a:bodyPr anchor="b"/>
          <a:lstStyle/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136873-2DD5-456E-A3A9-FE408419E30D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6383" y="2143673"/>
            <a:ext cx="6218593" cy="4238839"/>
          </a:xfrm>
        </p:spPr>
        <p:txBody>
          <a:bodyPr>
            <a:normAutofit/>
          </a:bodyPr>
          <a:lstStyle>
            <a:lvl1pPr marL="0" indent="0">
              <a:spcBef>
                <a:spcPts val="500"/>
              </a:spcBef>
              <a:buFont typeface="Arial" panose="020B0604020202020204" pitchFamily="34" charset="0"/>
              <a:buNone/>
              <a:defRPr sz="1800"/>
            </a:lvl1pPr>
            <a:lvl2pPr marL="228600" indent="0">
              <a:spcBef>
                <a:spcPts val="500"/>
              </a:spcBef>
              <a:buFont typeface="Arial" panose="020B0604020202020204" pitchFamily="34" charset="0"/>
              <a:buNone/>
              <a:defRPr sz="1800"/>
            </a:lvl2pPr>
            <a:lvl3pPr marL="320040" indent="0">
              <a:spcBef>
                <a:spcPts val="500"/>
              </a:spcBef>
              <a:buNone/>
              <a:defRPr sz="1800"/>
            </a:lvl3pPr>
            <a:lvl4pPr marL="411480" indent="0">
              <a:spcBef>
                <a:spcPts val="500"/>
              </a:spcBef>
              <a:buFont typeface="Arial" panose="020B0604020202020204" pitchFamily="34" charset="0"/>
              <a:buNone/>
              <a:defRPr sz="1800"/>
            </a:lvl4pPr>
            <a:lvl5pPr marL="502920" indent="0">
              <a:spcBef>
                <a:spcPts val="500"/>
              </a:spcBef>
              <a:buNone/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6" name="Content Placeholder 2">
            <a:extLst>
              <a:ext uri="{FF2B5EF4-FFF2-40B4-BE49-F238E27FC236}">
                <a16:creationId xmlns:a16="http://schemas.microsoft.com/office/drawing/2014/main" id="{CDFEBC35-D076-4C4A-E98D-C1CEC612A1F7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7179013" y="2141445"/>
            <a:ext cx="3516760" cy="4238839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buFont typeface="Arial" panose="020B0604020202020204" pitchFamily="34" charset="0"/>
              <a:buNone/>
              <a:defRPr sz="1800"/>
            </a:lvl1pPr>
            <a:lvl2pPr marL="228600" indent="0">
              <a:spcBef>
                <a:spcPts val="1000"/>
              </a:spcBef>
              <a:buFont typeface="Arial" panose="020B0604020202020204" pitchFamily="34" charset="0"/>
              <a:buNone/>
              <a:defRPr sz="1800"/>
            </a:lvl2pPr>
            <a:lvl3pPr marL="320040" indent="0">
              <a:spcBef>
                <a:spcPts val="1000"/>
              </a:spcBef>
              <a:buNone/>
              <a:defRPr sz="1800"/>
            </a:lvl3pPr>
            <a:lvl4pPr marL="411480" indent="0">
              <a:spcBef>
                <a:spcPts val="1000"/>
              </a:spcBef>
              <a:buFont typeface="Arial" panose="020B0604020202020204" pitchFamily="34" charset="0"/>
              <a:buNone/>
              <a:defRPr sz="1800"/>
            </a:lvl4pPr>
            <a:lvl5pPr marL="502920" indent="0">
              <a:spcBef>
                <a:spcPts val="1000"/>
              </a:spcBef>
              <a:buNone/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2B9537-F43C-4042-B165-A00358F9E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E2F0B4-0E86-473E-BC42-78D856A00C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F9F52F-61F2-4FEE-8989-2FB400190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33A6790-1898-D0E8-7B31-AD25D4EFDC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096450" y="13394"/>
            <a:ext cx="494218" cy="6814823"/>
            <a:chOff x="11096450" y="13394"/>
            <a:chExt cx="494218" cy="6814823"/>
          </a:xfrm>
          <a:solidFill>
            <a:schemeClr val="bg2">
              <a:lumMod val="90000"/>
            </a:schemeClr>
          </a:solidFill>
        </p:grpSpPr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CA3301F6-357C-5106-46EF-5B3EE247274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8009" y="671857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AE124881-486A-F813-ACF9-2E3BA46757F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75034" y="77813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1" name="Freeform 15">
              <a:extLst>
                <a:ext uri="{FF2B5EF4-FFF2-40B4-BE49-F238E27FC236}">
                  <a16:creationId xmlns:a16="http://schemas.microsoft.com/office/drawing/2014/main" id="{D56BC477-EB03-A424-595E-524F37BACD1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78964" y="592010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2" name="Freeform 18">
              <a:extLst>
                <a:ext uri="{FF2B5EF4-FFF2-40B4-BE49-F238E27FC236}">
                  <a16:creationId xmlns:a16="http://schemas.microsoft.com/office/drawing/2014/main" id="{565AB45C-D1A6-A17A-C542-772BA155284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82378" y="335267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3" name="Freeform 19">
              <a:extLst>
                <a:ext uri="{FF2B5EF4-FFF2-40B4-BE49-F238E27FC236}">
                  <a16:creationId xmlns:a16="http://schemas.microsoft.com/office/drawing/2014/main" id="{D904BB6C-F5ED-8DFF-B036-110F2FC279C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7714" y="2021691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4" name="Freeform 20">
              <a:extLst>
                <a:ext uri="{FF2B5EF4-FFF2-40B4-BE49-F238E27FC236}">
                  <a16:creationId xmlns:a16="http://schemas.microsoft.com/office/drawing/2014/main" id="{10ABD89C-73EF-B477-CA65-3CEF324B3DE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14629" y="2272420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5" name="Freeform 22">
              <a:extLst>
                <a:ext uri="{FF2B5EF4-FFF2-40B4-BE49-F238E27FC236}">
                  <a16:creationId xmlns:a16="http://schemas.microsoft.com/office/drawing/2014/main" id="{48FDE29B-5BCF-C62A-C08D-D928FC3EE35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26398" y="1049544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6" name="Freeform 23">
              <a:extLst>
                <a:ext uri="{FF2B5EF4-FFF2-40B4-BE49-F238E27FC236}">
                  <a16:creationId xmlns:a16="http://schemas.microsoft.com/office/drawing/2014/main" id="{775983CB-8642-6BD6-7AB3-50A9A9AD92A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40085" y="836978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7" name="Freeform 26">
              <a:extLst>
                <a:ext uri="{FF2B5EF4-FFF2-40B4-BE49-F238E27FC236}">
                  <a16:creationId xmlns:a16="http://schemas.microsoft.com/office/drawing/2014/main" id="{A3354114-7269-0363-2CED-1CBD99F46BD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27309" y="1320685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8" name="Freeform 27">
              <a:extLst>
                <a:ext uri="{FF2B5EF4-FFF2-40B4-BE49-F238E27FC236}">
                  <a16:creationId xmlns:a16="http://schemas.microsoft.com/office/drawing/2014/main" id="{E90B578C-D745-4EDF-18BE-19B672C69F2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7470" y="1778440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9" name="Freeform 28">
              <a:extLst>
                <a:ext uri="{FF2B5EF4-FFF2-40B4-BE49-F238E27FC236}">
                  <a16:creationId xmlns:a16="http://schemas.microsoft.com/office/drawing/2014/main" id="{17AE01C5-F175-014A-0C35-EFB9D35F554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4869" y="1535195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0" name="Freeform 30">
              <a:extLst>
                <a:ext uri="{FF2B5EF4-FFF2-40B4-BE49-F238E27FC236}">
                  <a16:creationId xmlns:a16="http://schemas.microsoft.com/office/drawing/2014/main" id="{27109D35-0D40-2193-86CF-CA7B1EA02FB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80119" y="1078297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1" name="Freeform 43">
              <a:extLst>
                <a:ext uri="{FF2B5EF4-FFF2-40B4-BE49-F238E27FC236}">
                  <a16:creationId xmlns:a16="http://schemas.microsoft.com/office/drawing/2014/main" id="{B3B0E61F-39CA-C638-E586-3169904346C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94111" y="860614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2" name="Freeform 51">
              <a:extLst>
                <a:ext uri="{FF2B5EF4-FFF2-40B4-BE49-F238E27FC236}">
                  <a16:creationId xmlns:a16="http://schemas.microsoft.com/office/drawing/2014/main" id="{E9FA92BB-C9F7-547A-FEF6-D32EA7C9EDF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67080" y="1015030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3" name="Freeform 52">
              <a:extLst>
                <a:ext uri="{FF2B5EF4-FFF2-40B4-BE49-F238E27FC236}">
                  <a16:creationId xmlns:a16="http://schemas.microsoft.com/office/drawing/2014/main" id="{036F4FC4-8C3B-5722-66A8-04D7E15282D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64085" y="450599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4" name="Freeform 53">
              <a:extLst>
                <a:ext uri="{FF2B5EF4-FFF2-40B4-BE49-F238E27FC236}">
                  <a16:creationId xmlns:a16="http://schemas.microsoft.com/office/drawing/2014/main" id="{082304EB-477E-2BBB-8B35-BE8C8D61C37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55166" y="1253803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5" name="Freeform 54">
              <a:extLst>
                <a:ext uri="{FF2B5EF4-FFF2-40B4-BE49-F238E27FC236}">
                  <a16:creationId xmlns:a16="http://schemas.microsoft.com/office/drawing/2014/main" id="{3B1FEA6A-6F55-573A-848F-2999C7D1542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41013" y="614227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6" name="Freeform 55">
              <a:extLst>
                <a:ext uri="{FF2B5EF4-FFF2-40B4-BE49-F238E27FC236}">
                  <a16:creationId xmlns:a16="http://schemas.microsoft.com/office/drawing/2014/main" id="{8DAB311A-18F7-420B-92C7-05BB6A9F554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55026" y="1463404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7" name="Freeform 56">
              <a:extLst>
                <a:ext uri="{FF2B5EF4-FFF2-40B4-BE49-F238E27FC236}">
                  <a16:creationId xmlns:a16="http://schemas.microsoft.com/office/drawing/2014/main" id="{2F325AAB-EA6A-02FF-754B-0A4E006A91E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1585" y="2335317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8" name="Freeform 57">
              <a:extLst>
                <a:ext uri="{FF2B5EF4-FFF2-40B4-BE49-F238E27FC236}">
                  <a16:creationId xmlns:a16="http://schemas.microsoft.com/office/drawing/2014/main" id="{33EB401C-E57D-4947-1B52-479C7EB5142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41175" y="1673149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9" name="Freeform 59">
              <a:extLst>
                <a:ext uri="{FF2B5EF4-FFF2-40B4-BE49-F238E27FC236}">
                  <a16:creationId xmlns:a16="http://schemas.microsoft.com/office/drawing/2014/main" id="{F36F278B-A343-E8DA-0326-0BAA5C359C0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20625" y="255502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0" name="Freeform 60">
              <a:extLst>
                <a:ext uri="{FF2B5EF4-FFF2-40B4-BE49-F238E27FC236}">
                  <a16:creationId xmlns:a16="http://schemas.microsoft.com/office/drawing/2014/main" id="{75CEA8B8-037B-6E32-DC03-4D69B48E87B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5856" y="1902943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1" name="Freeform 61">
              <a:extLst>
                <a:ext uri="{FF2B5EF4-FFF2-40B4-BE49-F238E27FC236}">
                  <a16:creationId xmlns:a16="http://schemas.microsoft.com/office/drawing/2014/main" id="{0750FF30-E715-A055-FDB5-5FBB1399F16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82153" y="2137303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2" name="Freeform 5">
              <a:extLst>
                <a:ext uri="{FF2B5EF4-FFF2-40B4-BE49-F238E27FC236}">
                  <a16:creationId xmlns:a16="http://schemas.microsoft.com/office/drawing/2014/main" id="{F95B024E-124E-1BC8-C87E-55DD94DC06D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10824" y="2818299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3" name="Freeform 6">
              <a:extLst>
                <a:ext uri="{FF2B5EF4-FFF2-40B4-BE49-F238E27FC236}">
                  <a16:creationId xmlns:a16="http://schemas.microsoft.com/office/drawing/2014/main" id="{BB42C21E-CEDC-DE66-D3BE-9E6F84F8A85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91700" y="5088176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4" name="Freeform 7">
              <a:extLst>
                <a:ext uri="{FF2B5EF4-FFF2-40B4-BE49-F238E27FC236}">
                  <a16:creationId xmlns:a16="http://schemas.microsoft.com/office/drawing/2014/main" id="{165741D4-6654-EE6C-5C25-D031CF6E836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71127" y="2531128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5" name="Freeform 8">
              <a:extLst>
                <a:ext uri="{FF2B5EF4-FFF2-40B4-BE49-F238E27FC236}">
                  <a16:creationId xmlns:a16="http://schemas.microsoft.com/office/drawing/2014/main" id="{093AA392-38B9-FABA-D596-5FE777CEF1A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1349" y="473588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6" name="Freeform 9">
              <a:extLst>
                <a:ext uri="{FF2B5EF4-FFF2-40B4-BE49-F238E27FC236}">
                  <a16:creationId xmlns:a16="http://schemas.microsoft.com/office/drawing/2014/main" id="{6C4B3426-CA18-322E-FAD2-68CA57C88C3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9487" y="4455410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7" name="Freeform 11">
              <a:extLst>
                <a:ext uri="{FF2B5EF4-FFF2-40B4-BE49-F238E27FC236}">
                  <a16:creationId xmlns:a16="http://schemas.microsoft.com/office/drawing/2014/main" id="{81588C45-2E4B-17BA-4906-1CCF7404742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69848" y="4194178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8" name="Freeform 12">
              <a:extLst>
                <a:ext uri="{FF2B5EF4-FFF2-40B4-BE49-F238E27FC236}">
                  <a16:creationId xmlns:a16="http://schemas.microsoft.com/office/drawing/2014/main" id="{DA454BD8-CCA4-362B-1E1B-F000E48F79C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81624" y="3691697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9" name="Freeform 13">
              <a:extLst>
                <a:ext uri="{FF2B5EF4-FFF2-40B4-BE49-F238E27FC236}">
                  <a16:creationId xmlns:a16="http://schemas.microsoft.com/office/drawing/2014/main" id="{9C2F7464-8655-05FA-0D45-937FA184760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17787" y="3075050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40" name="Freeform 14">
              <a:extLst>
                <a:ext uri="{FF2B5EF4-FFF2-40B4-BE49-F238E27FC236}">
                  <a16:creationId xmlns:a16="http://schemas.microsoft.com/office/drawing/2014/main" id="{CBF0AFC3-49AC-4859-41E6-99B7D887E50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76729" y="3335597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41" name="Freeform 16">
              <a:extLst>
                <a:ext uri="{FF2B5EF4-FFF2-40B4-BE49-F238E27FC236}">
                  <a16:creationId xmlns:a16="http://schemas.microsoft.com/office/drawing/2014/main" id="{A9584A9C-E593-995F-BEF3-9BA643B3B99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60464" y="3934729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42" name="Freeform 17">
              <a:extLst>
                <a:ext uri="{FF2B5EF4-FFF2-40B4-BE49-F238E27FC236}">
                  <a16:creationId xmlns:a16="http://schemas.microsoft.com/office/drawing/2014/main" id="{9ABF9FD4-9EC0-B18C-1703-57603EE4339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95443" y="5347417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43" name="Freeform 21">
              <a:extLst>
                <a:ext uri="{FF2B5EF4-FFF2-40B4-BE49-F238E27FC236}">
                  <a16:creationId xmlns:a16="http://schemas.microsoft.com/office/drawing/2014/main" id="{3006FB98-4614-8E65-BDB7-4ABC46F86D8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43434" y="5658571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44" name="Freeform 25">
              <a:extLst>
                <a:ext uri="{FF2B5EF4-FFF2-40B4-BE49-F238E27FC236}">
                  <a16:creationId xmlns:a16="http://schemas.microsoft.com/office/drawing/2014/main" id="{ADEF27A7-4A41-1CD1-2966-CC4B22BBBF0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24095" y="6423833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45" name="Freeform 29">
              <a:extLst>
                <a:ext uri="{FF2B5EF4-FFF2-40B4-BE49-F238E27FC236}">
                  <a16:creationId xmlns:a16="http://schemas.microsoft.com/office/drawing/2014/main" id="{352E4D2A-9859-3E6C-B672-45B1890E764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24317" y="5897278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46" name="Freeform 31">
              <a:extLst>
                <a:ext uri="{FF2B5EF4-FFF2-40B4-BE49-F238E27FC236}">
                  <a16:creationId xmlns:a16="http://schemas.microsoft.com/office/drawing/2014/main" id="{69FB932A-70B3-DDE9-2A45-D7233E0AC6B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56013" y="6183127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47" name="Freeform 32">
              <a:extLst>
                <a:ext uri="{FF2B5EF4-FFF2-40B4-BE49-F238E27FC236}">
                  <a16:creationId xmlns:a16="http://schemas.microsoft.com/office/drawing/2014/main" id="{81A25C00-74E0-0A5D-1B6F-A3BA18F01EF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4198" y="3296179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48" name="Freeform 33">
              <a:extLst>
                <a:ext uri="{FF2B5EF4-FFF2-40B4-BE49-F238E27FC236}">
                  <a16:creationId xmlns:a16="http://schemas.microsoft.com/office/drawing/2014/main" id="{AF7C227D-4849-8B09-14B2-1B5B19F19F1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34111" y="4387490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49" name="Freeform 34">
              <a:extLst>
                <a:ext uri="{FF2B5EF4-FFF2-40B4-BE49-F238E27FC236}">
                  <a16:creationId xmlns:a16="http://schemas.microsoft.com/office/drawing/2014/main" id="{BEB72F39-DB42-7745-A1B5-4DDAFDF8C47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38041" y="5384813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50" name="Freeform 35">
              <a:extLst>
                <a:ext uri="{FF2B5EF4-FFF2-40B4-BE49-F238E27FC236}">
                  <a16:creationId xmlns:a16="http://schemas.microsoft.com/office/drawing/2014/main" id="{31176FBB-3E88-5B85-B3AA-003738DBBB8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33693" y="4595717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51" name="Freeform 36">
              <a:extLst>
                <a:ext uri="{FF2B5EF4-FFF2-40B4-BE49-F238E27FC236}">
                  <a16:creationId xmlns:a16="http://schemas.microsoft.com/office/drawing/2014/main" id="{5E70B554-0EA2-DB2E-C339-630BFE7BB5B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5830" y="6046702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52" name="Freeform 37">
              <a:extLst>
                <a:ext uri="{FF2B5EF4-FFF2-40B4-BE49-F238E27FC236}">
                  <a16:creationId xmlns:a16="http://schemas.microsoft.com/office/drawing/2014/main" id="{52CF37B3-817A-F2FE-427F-8786F8E4A0F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7596" y="3060239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53" name="Freeform 38">
              <a:extLst>
                <a:ext uri="{FF2B5EF4-FFF2-40B4-BE49-F238E27FC236}">
                  <a16:creationId xmlns:a16="http://schemas.microsoft.com/office/drawing/2014/main" id="{9FDE06FB-F594-CA07-18B7-74BB0169452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25265" y="4900335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54" name="Freeform 39">
              <a:extLst>
                <a:ext uri="{FF2B5EF4-FFF2-40B4-BE49-F238E27FC236}">
                  <a16:creationId xmlns:a16="http://schemas.microsoft.com/office/drawing/2014/main" id="{A6E63572-A398-D4E7-A1C9-251A8902291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7373" y="5141456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55" name="Freeform 40">
              <a:extLst>
                <a:ext uri="{FF2B5EF4-FFF2-40B4-BE49-F238E27FC236}">
                  <a16:creationId xmlns:a16="http://schemas.microsoft.com/office/drawing/2014/main" id="{74999035-4967-C240-A98E-1E549DBA462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2337" y="2598157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56" name="Freeform 41">
              <a:extLst>
                <a:ext uri="{FF2B5EF4-FFF2-40B4-BE49-F238E27FC236}">
                  <a16:creationId xmlns:a16="http://schemas.microsoft.com/office/drawing/2014/main" id="{B0498BD8-0F82-65B3-3AF6-89367D95999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5830" y="627871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57" name="Freeform 42">
              <a:extLst>
                <a:ext uri="{FF2B5EF4-FFF2-40B4-BE49-F238E27FC236}">
                  <a16:creationId xmlns:a16="http://schemas.microsoft.com/office/drawing/2014/main" id="{74E935AD-4D41-3ECF-41ED-F4867DD468C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93998" y="5596726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58" name="Freeform 44">
              <a:extLst>
                <a:ext uri="{FF2B5EF4-FFF2-40B4-BE49-F238E27FC236}">
                  <a16:creationId xmlns:a16="http://schemas.microsoft.com/office/drawing/2014/main" id="{8617919B-E5DC-00F6-D38E-9CCCD4F5EC5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97788" y="4080854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59" name="Freeform 45">
              <a:extLst>
                <a:ext uri="{FF2B5EF4-FFF2-40B4-BE49-F238E27FC236}">
                  <a16:creationId xmlns:a16="http://schemas.microsoft.com/office/drawing/2014/main" id="{B2E0D53A-FCAA-3B78-C1C5-E83F9B84750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75637" y="5836680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60" name="Freeform 46">
              <a:extLst>
                <a:ext uri="{FF2B5EF4-FFF2-40B4-BE49-F238E27FC236}">
                  <a16:creationId xmlns:a16="http://schemas.microsoft.com/office/drawing/2014/main" id="{9C236E82-3AFE-05C6-FB40-EE5B49549F7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24696" y="2830776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61" name="Freeform 47">
              <a:extLst>
                <a:ext uri="{FF2B5EF4-FFF2-40B4-BE49-F238E27FC236}">
                  <a16:creationId xmlns:a16="http://schemas.microsoft.com/office/drawing/2014/main" id="{653CB016-2C62-1DC4-0945-9F8BAEC5884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82841" y="3849727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62" name="Freeform 48">
              <a:extLst>
                <a:ext uri="{FF2B5EF4-FFF2-40B4-BE49-F238E27FC236}">
                  <a16:creationId xmlns:a16="http://schemas.microsoft.com/office/drawing/2014/main" id="{E1684C1D-D63F-7D52-3169-322BAD54C1F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78098" y="3616257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63" name="Freeform 49">
              <a:extLst>
                <a:ext uri="{FF2B5EF4-FFF2-40B4-BE49-F238E27FC236}">
                  <a16:creationId xmlns:a16="http://schemas.microsoft.com/office/drawing/2014/main" id="{988D863A-DD04-ED99-2AE6-CDD9A7787F8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76712" y="6507925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64" name="Freeform 8">
              <a:extLst>
                <a:ext uri="{FF2B5EF4-FFF2-40B4-BE49-F238E27FC236}">
                  <a16:creationId xmlns:a16="http://schemas.microsoft.com/office/drawing/2014/main" id="{2E55BD8C-78DA-EA5D-84CC-8C4A31C8057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41853" y="3490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65" name="Freeform 106">
              <a:extLst>
                <a:ext uri="{FF2B5EF4-FFF2-40B4-BE49-F238E27FC236}">
                  <a16:creationId xmlns:a16="http://schemas.microsoft.com/office/drawing/2014/main" id="{F62CAAE4-EFB3-C382-A2D1-FE7A9482B78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01184" y="6639670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4930367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4A524BA3-05A5-6B79-0847-47B9200CA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096450" y="13394"/>
            <a:ext cx="494218" cy="6814823"/>
            <a:chOff x="11096450" y="13394"/>
            <a:chExt cx="494218" cy="6814823"/>
          </a:xfrm>
          <a:solidFill>
            <a:schemeClr val="bg2">
              <a:lumMod val="90000"/>
            </a:schemeClr>
          </a:solidFill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84A96F87-C96C-5C77-5F19-7E7718B182C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8009" y="671857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9" name="Freeform 10">
              <a:extLst>
                <a:ext uri="{FF2B5EF4-FFF2-40B4-BE49-F238E27FC236}">
                  <a16:creationId xmlns:a16="http://schemas.microsoft.com/office/drawing/2014/main" id="{A72435CD-AEF9-2E9D-2CB8-C32EF59C925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75034" y="77813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0" name="Freeform 15">
              <a:extLst>
                <a:ext uri="{FF2B5EF4-FFF2-40B4-BE49-F238E27FC236}">
                  <a16:creationId xmlns:a16="http://schemas.microsoft.com/office/drawing/2014/main" id="{EE245742-CACD-E9FD-847C-368F946EFB2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78964" y="592010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1" name="Freeform 18">
              <a:extLst>
                <a:ext uri="{FF2B5EF4-FFF2-40B4-BE49-F238E27FC236}">
                  <a16:creationId xmlns:a16="http://schemas.microsoft.com/office/drawing/2014/main" id="{32BB9EC6-01D5-DED4-4BCB-E6E51D3B98B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82378" y="335267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2" name="Freeform 19">
              <a:extLst>
                <a:ext uri="{FF2B5EF4-FFF2-40B4-BE49-F238E27FC236}">
                  <a16:creationId xmlns:a16="http://schemas.microsoft.com/office/drawing/2014/main" id="{DE36C030-58F1-1888-1D47-945FCC95846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7714" y="2021691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3" name="Freeform 20">
              <a:extLst>
                <a:ext uri="{FF2B5EF4-FFF2-40B4-BE49-F238E27FC236}">
                  <a16:creationId xmlns:a16="http://schemas.microsoft.com/office/drawing/2014/main" id="{466FDC08-12F1-2CB3-55E5-4223F1217DD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14629" y="2272420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4" name="Freeform 22">
              <a:extLst>
                <a:ext uri="{FF2B5EF4-FFF2-40B4-BE49-F238E27FC236}">
                  <a16:creationId xmlns:a16="http://schemas.microsoft.com/office/drawing/2014/main" id="{5E48192E-A210-10FC-64F0-87C12AD695C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26398" y="1049544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5" name="Freeform 23">
              <a:extLst>
                <a:ext uri="{FF2B5EF4-FFF2-40B4-BE49-F238E27FC236}">
                  <a16:creationId xmlns:a16="http://schemas.microsoft.com/office/drawing/2014/main" id="{A4D29756-7DDD-363E-DDBA-29F32449370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40085" y="836978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6" name="Freeform 26">
              <a:extLst>
                <a:ext uri="{FF2B5EF4-FFF2-40B4-BE49-F238E27FC236}">
                  <a16:creationId xmlns:a16="http://schemas.microsoft.com/office/drawing/2014/main" id="{977AA206-7B0D-630E-2C5B-9550571F990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27309" y="1320685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7" name="Freeform 27">
              <a:extLst>
                <a:ext uri="{FF2B5EF4-FFF2-40B4-BE49-F238E27FC236}">
                  <a16:creationId xmlns:a16="http://schemas.microsoft.com/office/drawing/2014/main" id="{C578E452-C96A-4AD6-03EF-7436CFB85BC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7470" y="1778440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8" name="Freeform 28">
              <a:extLst>
                <a:ext uri="{FF2B5EF4-FFF2-40B4-BE49-F238E27FC236}">
                  <a16:creationId xmlns:a16="http://schemas.microsoft.com/office/drawing/2014/main" id="{C438EC8D-F884-2CCB-C0B8-F1DFF293343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4869" y="1535195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9" name="Freeform 30">
              <a:extLst>
                <a:ext uri="{FF2B5EF4-FFF2-40B4-BE49-F238E27FC236}">
                  <a16:creationId xmlns:a16="http://schemas.microsoft.com/office/drawing/2014/main" id="{BA1C17DB-42EF-C725-6164-123558E5FD4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80119" y="1078297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0" name="Freeform 43">
              <a:extLst>
                <a:ext uri="{FF2B5EF4-FFF2-40B4-BE49-F238E27FC236}">
                  <a16:creationId xmlns:a16="http://schemas.microsoft.com/office/drawing/2014/main" id="{06750BBF-690D-5F90-5163-18063ADC255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94111" y="860614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1" name="Freeform 51">
              <a:extLst>
                <a:ext uri="{FF2B5EF4-FFF2-40B4-BE49-F238E27FC236}">
                  <a16:creationId xmlns:a16="http://schemas.microsoft.com/office/drawing/2014/main" id="{89906FC3-98D6-7517-878A-5C26150B3F6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67080" y="1015030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2" name="Freeform 52">
              <a:extLst>
                <a:ext uri="{FF2B5EF4-FFF2-40B4-BE49-F238E27FC236}">
                  <a16:creationId xmlns:a16="http://schemas.microsoft.com/office/drawing/2014/main" id="{75F49575-E7DD-AE0C-5DF7-E0C73186764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64085" y="450599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3" name="Freeform 53">
              <a:extLst>
                <a:ext uri="{FF2B5EF4-FFF2-40B4-BE49-F238E27FC236}">
                  <a16:creationId xmlns:a16="http://schemas.microsoft.com/office/drawing/2014/main" id="{709045A5-2F7F-92CC-97B8-410B6D7E4D6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55166" y="1253803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4" name="Freeform 54">
              <a:extLst>
                <a:ext uri="{FF2B5EF4-FFF2-40B4-BE49-F238E27FC236}">
                  <a16:creationId xmlns:a16="http://schemas.microsoft.com/office/drawing/2014/main" id="{703C71CC-B46F-7BBE-90EA-2001D8AD547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41013" y="614227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5" name="Freeform 55">
              <a:extLst>
                <a:ext uri="{FF2B5EF4-FFF2-40B4-BE49-F238E27FC236}">
                  <a16:creationId xmlns:a16="http://schemas.microsoft.com/office/drawing/2014/main" id="{B4C944EE-3B01-2182-831C-BAFA820EA37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55026" y="1463404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6" name="Freeform 56">
              <a:extLst>
                <a:ext uri="{FF2B5EF4-FFF2-40B4-BE49-F238E27FC236}">
                  <a16:creationId xmlns:a16="http://schemas.microsoft.com/office/drawing/2014/main" id="{727646B3-834E-594A-5B4B-B217CB5CC95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1585" y="2335317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7" name="Freeform 57">
              <a:extLst>
                <a:ext uri="{FF2B5EF4-FFF2-40B4-BE49-F238E27FC236}">
                  <a16:creationId xmlns:a16="http://schemas.microsoft.com/office/drawing/2014/main" id="{4098E858-E702-BCEE-34E1-4FB7FCC0384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41175" y="1673149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8" name="Freeform 59">
              <a:extLst>
                <a:ext uri="{FF2B5EF4-FFF2-40B4-BE49-F238E27FC236}">
                  <a16:creationId xmlns:a16="http://schemas.microsoft.com/office/drawing/2014/main" id="{1D73C9C0-AEBB-4212-2317-04A443DE6CC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20625" y="255502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9" name="Freeform 60">
              <a:extLst>
                <a:ext uri="{FF2B5EF4-FFF2-40B4-BE49-F238E27FC236}">
                  <a16:creationId xmlns:a16="http://schemas.microsoft.com/office/drawing/2014/main" id="{7A9ADFE8-600D-EC70-1526-70D43721D47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5856" y="1902943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0" name="Freeform 61">
              <a:extLst>
                <a:ext uri="{FF2B5EF4-FFF2-40B4-BE49-F238E27FC236}">
                  <a16:creationId xmlns:a16="http://schemas.microsoft.com/office/drawing/2014/main" id="{47093F4D-746D-B229-71F1-BBBD2A412DE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82153" y="2137303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1" name="Freeform 5">
              <a:extLst>
                <a:ext uri="{FF2B5EF4-FFF2-40B4-BE49-F238E27FC236}">
                  <a16:creationId xmlns:a16="http://schemas.microsoft.com/office/drawing/2014/main" id="{E79385DE-E8DC-D3BD-8F48-2B0EC4A7A4F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10824" y="2818299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2" name="Freeform 6">
              <a:extLst>
                <a:ext uri="{FF2B5EF4-FFF2-40B4-BE49-F238E27FC236}">
                  <a16:creationId xmlns:a16="http://schemas.microsoft.com/office/drawing/2014/main" id="{ADB21756-515B-FDA0-F289-99C5BA0AC20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91700" y="5088176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3" name="Freeform 7">
              <a:extLst>
                <a:ext uri="{FF2B5EF4-FFF2-40B4-BE49-F238E27FC236}">
                  <a16:creationId xmlns:a16="http://schemas.microsoft.com/office/drawing/2014/main" id="{3CA68471-EC31-03E2-FABA-89DF61C9542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71127" y="2531128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4" name="Freeform 8">
              <a:extLst>
                <a:ext uri="{FF2B5EF4-FFF2-40B4-BE49-F238E27FC236}">
                  <a16:creationId xmlns:a16="http://schemas.microsoft.com/office/drawing/2014/main" id="{4C6DCACC-784C-B8E8-8898-8A3054F7BB1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1349" y="473588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5" name="Freeform 9">
              <a:extLst>
                <a:ext uri="{FF2B5EF4-FFF2-40B4-BE49-F238E27FC236}">
                  <a16:creationId xmlns:a16="http://schemas.microsoft.com/office/drawing/2014/main" id="{5142D3E8-23FC-2DE1-4133-445F85F8586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9487" y="4455410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6" name="Freeform 11">
              <a:extLst>
                <a:ext uri="{FF2B5EF4-FFF2-40B4-BE49-F238E27FC236}">
                  <a16:creationId xmlns:a16="http://schemas.microsoft.com/office/drawing/2014/main" id="{834331B7-F09D-F2F0-D7E6-0EB8C688F7F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69848" y="4194178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7" name="Freeform 12">
              <a:extLst>
                <a:ext uri="{FF2B5EF4-FFF2-40B4-BE49-F238E27FC236}">
                  <a16:creationId xmlns:a16="http://schemas.microsoft.com/office/drawing/2014/main" id="{305070D6-F045-EA4D-B977-990FA5AD80A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81624" y="3691697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8" name="Freeform 13">
              <a:extLst>
                <a:ext uri="{FF2B5EF4-FFF2-40B4-BE49-F238E27FC236}">
                  <a16:creationId xmlns:a16="http://schemas.microsoft.com/office/drawing/2014/main" id="{9A4AB825-6845-E0D4-F157-1B948E19375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17787" y="3075050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9" name="Freeform 14">
              <a:extLst>
                <a:ext uri="{FF2B5EF4-FFF2-40B4-BE49-F238E27FC236}">
                  <a16:creationId xmlns:a16="http://schemas.microsoft.com/office/drawing/2014/main" id="{1DC24A75-0693-795A-17CD-2BC189B01B0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76729" y="3335597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40" name="Freeform 16">
              <a:extLst>
                <a:ext uri="{FF2B5EF4-FFF2-40B4-BE49-F238E27FC236}">
                  <a16:creationId xmlns:a16="http://schemas.microsoft.com/office/drawing/2014/main" id="{7623FAB8-FD45-2810-775A-D5F12B0C597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60464" y="3934729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41" name="Freeform 17">
              <a:extLst>
                <a:ext uri="{FF2B5EF4-FFF2-40B4-BE49-F238E27FC236}">
                  <a16:creationId xmlns:a16="http://schemas.microsoft.com/office/drawing/2014/main" id="{AFB53E66-FB09-7C3D-5E42-BA4B99CBF4D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95443" y="5347417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42" name="Freeform 21">
              <a:extLst>
                <a:ext uri="{FF2B5EF4-FFF2-40B4-BE49-F238E27FC236}">
                  <a16:creationId xmlns:a16="http://schemas.microsoft.com/office/drawing/2014/main" id="{C0748BCE-826C-3D38-4EA4-53C9E7ECCA7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43434" y="5658571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43" name="Freeform 25">
              <a:extLst>
                <a:ext uri="{FF2B5EF4-FFF2-40B4-BE49-F238E27FC236}">
                  <a16:creationId xmlns:a16="http://schemas.microsoft.com/office/drawing/2014/main" id="{E3088280-5A11-FEE1-C425-5F9B9138566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24095" y="6423833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44" name="Freeform 29">
              <a:extLst>
                <a:ext uri="{FF2B5EF4-FFF2-40B4-BE49-F238E27FC236}">
                  <a16:creationId xmlns:a16="http://schemas.microsoft.com/office/drawing/2014/main" id="{7C801BDC-004A-68E7-856A-D681506B773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24317" y="5897278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45" name="Freeform 31">
              <a:extLst>
                <a:ext uri="{FF2B5EF4-FFF2-40B4-BE49-F238E27FC236}">
                  <a16:creationId xmlns:a16="http://schemas.microsoft.com/office/drawing/2014/main" id="{0BDA8CC8-E51E-5BF7-CBC2-B60291A802F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56013" y="6183127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46" name="Freeform 32">
              <a:extLst>
                <a:ext uri="{FF2B5EF4-FFF2-40B4-BE49-F238E27FC236}">
                  <a16:creationId xmlns:a16="http://schemas.microsoft.com/office/drawing/2014/main" id="{3B0B61F7-5A35-A15E-6E4B-6D6A298FFA5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4198" y="3296179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47" name="Freeform 33">
              <a:extLst>
                <a:ext uri="{FF2B5EF4-FFF2-40B4-BE49-F238E27FC236}">
                  <a16:creationId xmlns:a16="http://schemas.microsoft.com/office/drawing/2014/main" id="{81D6A465-F994-20E5-49E8-175597AD68B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34111" y="4387490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48" name="Freeform 34">
              <a:extLst>
                <a:ext uri="{FF2B5EF4-FFF2-40B4-BE49-F238E27FC236}">
                  <a16:creationId xmlns:a16="http://schemas.microsoft.com/office/drawing/2014/main" id="{D75A0419-EF75-A155-9681-652E6B346EA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38041" y="5384813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49" name="Freeform 35">
              <a:extLst>
                <a:ext uri="{FF2B5EF4-FFF2-40B4-BE49-F238E27FC236}">
                  <a16:creationId xmlns:a16="http://schemas.microsoft.com/office/drawing/2014/main" id="{45DD044E-FBD8-59A7-C0A4-1B4C0C42510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33693" y="4595717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50" name="Freeform 36">
              <a:extLst>
                <a:ext uri="{FF2B5EF4-FFF2-40B4-BE49-F238E27FC236}">
                  <a16:creationId xmlns:a16="http://schemas.microsoft.com/office/drawing/2014/main" id="{ED7D8618-6C65-EAFD-D6C9-9BDCFD912A6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5830" y="6046702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51" name="Freeform 37">
              <a:extLst>
                <a:ext uri="{FF2B5EF4-FFF2-40B4-BE49-F238E27FC236}">
                  <a16:creationId xmlns:a16="http://schemas.microsoft.com/office/drawing/2014/main" id="{80EC0767-4417-DE89-BD3D-00D457589FC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7596" y="3060239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52" name="Freeform 38">
              <a:extLst>
                <a:ext uri="{FF2B5EF4-FFF2-40B4-BE49-F238E27FC236}">
                  <a16:creationId xmlns:a16="http://schemas.microsoft.com/office/drawing/2014/main" id="{9ECD19A6-4F3F-15B6-5735-411CA65BA36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25265" y="4900335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53" name="Freeform 39">
              <a:extLst>
                <a:ext uri="{FF2B5EF4-FFF2-40B4-BE49-F238E27FC236}">
                  <a16:creationId xmlns:a16="http://schemas.microsoft.com/office/drawing/2014/main" id="{812AA157-A92D-EA70-8BFE-88D61D0C1E1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7373" y="5141456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54" name="Freeform 40">
              <a:extLst>
                <a:ext uri="{FF2B5EF4-FFF2-40B4-BE49-F238E27FC236}">
                  <a16:creationId xmlns:a16="http://schemas.microsoft.com/office/drawing/2014/main" id="{6B31E4CC-E710-8892-2E71-34DC876F651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2337" y="2598157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55" name="Freeform 41">
              <a:extLst>
                <a:ext uri="{FF2B5EF4-FFF2-40B4-BE49-F238E27FC236}">
                  <a16:creationId xmlns:a16="http://schemas.microsoft.com/office/drawing/2014/main" id="{85E5200A-6950-CF88-4242-8FD3D625DEA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5830" y="627871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56" name="Freeform 42">
              <a:extLst>
                <a:ext uri="{FF2B5EF4-FFF2-40B4-BE49-F238E27FC236}">
                  <a16:creationId xmlns:a16="http://schemas.microsoft.com/office/drawing/2014/main" id="{CA54D161-9EF8-78DF-1B0A-4766817848F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93998" y="5596726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57" name="Freeform 44">
              <a:extLst>
                <a:ext uri="{FF2B5EF4-FFF2-40B4-BE49-F238E27FC236}">
                  <a16:creationId xmlns:a16="http://schemas.microsoft.com/office/drawing/2014/main" id="{C64272B3-20CB-3F91-8A8F-595CFB252B0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97788" y="4080854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58" name="Freeform 45">
              <a:extLst>
                <a:ext uri="{FF2B5EF4-FFF2-40B4-BE49-F238E27FC236}">
                  <a16:creationId xmlns:a16="http://schemas.microsoft.com/office/drawing/2014/main" id="{4E27BC89-3702-B5D8-FF7A-2A9DC0C0EC1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75637" y="5836680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59" name="Freeform 46">
              <a:extLst>
                <a:ext uri="{FF2B5EF4-FFF2-40B4-BE49-F238E27FC236}">
                  <a16:creationId xmlns:a16="http://schemas.microsoft.com/office/drawing/2014/main" id="{83653270-5B66-5986-EFCD-119B007A9B5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24696" y="2830776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60" name="Freeform 47">
              <a:extLst>
                <a:ext uri="{FF2B5EF4-FFF2-40B4-BE49-F238E27FC236}">
                  <a16:creationId xmlns:a16="http://schemas.microsoft.com/office/drawing/2014/main" id="{F3BF5718-BDC9-840C-4E9A-1D89A5934AD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82841" y="3849727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61" name="Freeform 48">
              <a:extLst>
                <a:ext uri="{FF2B5EF4-FFF2-40B4-BE49-F238E27FC236}">
                  <a16:creationId xmlns:a16="http://schemas.microsoft.com/office/drawing/2014/main" id="{C228B2C6-09B9-0197-99EA-39EC047DF7B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78098" y="3616257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62" name="Freeform 49">
              <a:extLst>
                <a:ext uri="{FF2B5EF4-FFF2-40B4-BE49-F238E27FC236}">
                  <a16:creationId xmlns:a16="http://schemas.microsoft.com/office/drawing/2014/main" id="{57C6648C-C0B4-BD17-D230-91DE452DAB1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76712" y="6507925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63" name="Freeform 8">
              <a:extLst>
                <a:ext uri="{FF2B5EF4-FFF2-40B4-BE49-F238E27FC236}">
                  <a16:creationId xmlns:a16="http://schemas.microsoft.com/office/drawing/2014/main" id="{9AC9B6FA-998F-B567-2F39-781F57ACA70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41853" y="3490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64" name="Freeform 106">
              <a:extLst>
                <a:ext uri="{FF2B5EF4-FFF2-40B4-BE49-F238E27FC236}">
                  <a16:creationId xmlns:a16="http://schemas.microsoft.com/office/drawing/2014/main" id="{42B138FE-612F-3B50-AB2F-C13E6E2A875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01184" y="6639670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65" name="Rectangle 64">
            <a:extLst>
              <a:ext uri="{FF2B5EF4-FFF2-40B4-BE49-F238E27FC236}">
                <a16:creationId xmlns:a16="http://schemas.microsoft.com/office/drawing/2014/main" id="{15BFB4DC-9436-41B5-985C-4FD2B3C87B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590" y="2097741"/>
            <a:ext cx="12175432" cy="38918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9BA523-EF01-4656-9D54-347E984FD3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88571" y="110363"/>
            <a:ext cx="9827589" cy="1731935"/>
          </a:xfrm>
        </p:spPr>
        <p:txBody>
          <a:bodyPr anchor="b"/>
          <a:lstStyle/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D52871-79D5-420E-8207-BEF7BE44A9B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73497" y="2218158"/>
            <a:ext cx="5313294" cy="3659681"/>
          </a:xfrm>
        </p:spPr>
        <p:txBody>
          <a:bodyPr anchor="t"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228600" indent="0">
              <a:buFont typeface="Arial" panose="020B0604020202020204" pitchFamily="34" charset="0"/>
              <a:buNone/>
              <a:defRPr sz="1600" b="0"/>
            </a:lvl2pPr>
            <a:lvl3pPr marL="320040" indent="0">
              <a:buNone/>
              <a:defRPr sz="1400" b="0"/>
            </a:lvl3pPr>
            <a:lvl4pPr marL="411480" indent="0">
              <a:buFont typeface="Arial" panose="020B0604020202020204" pitchFamily="34" charset="0"/>
              <a:buNone/>
              <a:defRPr sz="1200" b="0"/>
            </a:lvl4pPr>
            <a:lvl5pPr marL="502920" indent="0">
              <a:buNone/>
              <a:defRPr sz="1200" b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0" name="Picture Placeholder 69">
            <a:extLst>
              <a:ext uri="{FF2B5EF4-FFF2-40B4-BE49-F238E27FC236}">
                <a16:creationId xmlns:a16="http://schemas.microsoft.com/office/drawing/2014/main" id="{24D174D5-B023-EB99-E21B-7FA9DAEF3D0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583363" y="2097088"/>
            <a:ext cx="5608637" cy="389255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1" name="Footer Placeholder 4">
            <a:extLst>
              <a:ext uri="{FF2B5EF4-FFF2-40B4-BE49-F238E27FC236}">
                <a16:creationId xmlns:a16="http://schemas.microsoft.com/office/drawing/2014/main" id="{91D8018E-34BF-1295-2ACF-0C4D08DF7A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754871" y="2093199"/>
            <a:ext cx="4157472" cy="41608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6D32D3-8223-4851-BB8E-CB489B975F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C448B-FCF6-40C5-8BB6-15B70E889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47692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BA523-EF01-4656-9D54-347E984FD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D52871-79D5-420E-8207-BEF7BE44A9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6D32D3-8223-4851-BB8E-CB489B975F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94444B-9FC3-414D-8EA0-15AB806D5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C448B-FCF6-40C5-8BB6-15B70E889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B619225-574D-B275-93E3-69EB72E09B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096450" y="13394"/>
            <a:ext cx="494218" cy="6814823"/>
            <a:chOff x="11096450" y="13394"/>
            <a:chExt cx="494218" cy="6814823"/>
          </a:xfrm>
          <a:solidFill>
            <a:schemeClr val="bg2">
              <a:lumMod val="90000"/>
            </a:schemeClr>
          </a:solidFill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A1F82B6A-E111-4B34-A381-71AEBC37E35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8009" y="671857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9" name="Freeform 10">
              <a:extLst>
                <a:ext uri="{FF2B5EF4-FFF2-40B4-BE49-F238E27FC236}">
                  <a16:creationId xmlns:a16="http://schemas.microsoft.com/office/drawing/2014/main" id="{0D750F89-AB09-7CC8-398A-7C5CDFCF884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75034" y="77813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0" name="Freeform 15">
              <a:extLst>
                <a:ext uri="{FF2B5EF4-FFF2-40B4-BE49-F238E27FC236}">
                  <a16:creationId xmlns:a16="http://schemas.microsoft.com/office/drawing/2014/main" id="{952FED4C-0B03-6CAD-B3F7-E1836F96660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78964" y="592010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1" name="Freeform 18">
              <a:extLst>
                <a:ext uri="{FF2B5EF4-FFF2-40B4-BE49-F238E27FC236}">
                  <a16:creationId xmlns:a16="http://schemas.microsoft.com/office/drawing/2014/main" id="{FAB6AA70-C152-FAB0-7206-2FC3E1360AA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82378" y="335267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2" name="Freeform 19">
              <a:extLst>
                <a:ext uri="{FF2B5EF4-FFF2-40B4-BE49-F238E27FC236}">
                  <a16:creationId xmlns:a16="http://schemas.microsoft.com/office/drawing/2014/main" id="{6E87073F-3BBB-04CB-9605-90CA8D4AB8A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7714" y="2021691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3" name="Freeform 20">
              <a:extLst>
                <a:ext uri="{FF2B5EF4-FFF2-40B4-BE49-F238E27FC236}">
                  <a16:creationId xmlns:a16="http://schemas.microsoft.com/office/drawing/2014/main" id="{13187B80-D659-8461-CFD3-E0860800256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14629" y="2272420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4" name="Freeform 22">
              <a:extLst>
                <a:ext uri="{FF2B5EF4-FFF2-40B4-BE49-F238E27FC236}">
                  <a16:creationId xmlns:a16="http://schemas.microsoft.com/office/drawing/2014/main" id="{05FA98FC-9F36-B2B9-402B-4F3ED1DF939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26398" y="1049544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5" name="Freeform 23">
              <a:extLst>
                <a:ext uri="{FF2B5EF4-FFF2-40B4-BE49-F238E27FC236}">
                  <a16:creationId xmlns:a16="http://schemas.microsoft.com/office/drawing/2014/main" id="{1F11D677-6EFB-7B48-8329-4B3AC7F5F65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40085" y="836978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6" name="Freeform 26">
              <a:extLst>
                <a:ext uri="{FF2B5EF4-FFF2-40B4-BE49-F238E27FC236}">
                  <a16:creationId xmlns:a16="http://schemas.microsoft.com/office/drawing/2014/main" id="{B146F80B-24CF-20A0-C9AC-95220BDEE99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27309" y="1320685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7" name="Freeform 27">
              <a:extLst>
                <a:ext uri="{FF2B5EF4-FFF2-40B4-BE49-F238E27FC236}">
                  <a16:creationId xmlns:a16="http://schemas.microsoft.com/office/drawing/2014/main" id="{BBF16392-7480-37E0-BAE2-C45DDA2B91F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7470" y="1778440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8" name="Freeform 28">
              <a:extLst>
                <a:ext uri="{FF2B5EF4-FFF2-40B4-BE49-F238E27FC236}">
                  <a16:creationId xmlns:a16="http://schemas.microsoft.com/office/drawing/2014/main" id="{4242D354-0BA0-DF0E-FAC0-7AF40C92A70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4869" y="1535195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9" name="Freeform 30">
              <a:extLst>
                <a:ext uri="{FF2B5EF4-FFF2-40B4-BE49-F238E27FC236}">
                  <a16:creationId xmlns:a16="http://schemas.microsoft.com/office/drawing/2014/main" id="{21FFC17D-02B4-2998-A7AC-B45317C4BF4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80119" y="1078297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0" name="Freeform 43">
              <a:extLst>
                <a:ext uri="{FF2B5EF4-FFF2-40B4-BE49-F238E27FC236}">
                  <a16:creationId xmlns:a16="http://schemas.microsoft.com/office/drawing/2014/main" id="{56A609F3-3D03-E76A-06C3-A139937C64A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94111" y="860614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1" name="Freeform 51">
              <a:extLst>
                <a:ext uri="{FF2B5EF4-FFF2-40B4-BE49-F238E27FC236}">
                  <a16:creationId xmlns:a16="http://schemas.microsoft.com/office/drawing/2014/main" id="{52C218ED-0C62-5CD5-2ED7-48B99A2D6FC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67080" y="1015030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2" name="Freeform 52">
              <a:extLst>
                <a:ext uri="{FF2B5EF4-FFF2-40B4-BE49-F238E27FC236}">
                  <a16:creationId xmlns:a16="http://schemas.microsoft.com/office/drawing/2014/main" id="{DE089F3A-55C4-F965-810A-73011FD324C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64085" y="450599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3" name="Freeform 53">
              <a:extLst>
                <a:ext uri="{FF2B5EF4-FFF2-40B4-BE49-F238E27FC236}">
                  <a16:creationId xmlns:a16="http://schemas.microsoft.com/office/drawing/2014/main" id="{E298A4E5-198B-49FD-0D4D-AFB7048E77A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55166" y="1253803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4" name="Freeform 54">
              <a:extLst>
                <a:ext uri="{FF2B5EF4-FFF2-40B4-BE49-F238E27FC236}">
                  <a16:creationId xmlns:a16="http://schemas.microsoft.com/office/drawing/2014/main" id="{87D2433E-0FBC-2DBB-472F-2295341135F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41013" y="614227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5" name="Freeform 55">
              <a:extLst>
                <a:ext uri="{FF2B5EF4-FFF2-40B4-BE49-F238E27FC236}">
                  <a16:creationId xmlns:a16="http://schemas.microsoft.com/office/drawing/2014/main" id="{CEB4F944-25CF-2C67-5BDB-3E2187DEB6C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55026" y="1463404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6" name="Freeform 56">
              <a:extLst>
                <a:ext uri="{FF2B5EF4-FFF2-40B4-BE49-F238E27FC236}">
                  <a16:creationId xmlns:a16="http://schemas.microsoft.com/office/drawing/2014/main" id="{EAE9DC3F-F7A9-C4B6-6EA2-FE1C411246C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1585" y="2335317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7" name="Freeform 57">
              <a:extLst>
                <a:ext uri="{FF2B5EF4-FFF2-40B4-BE49-F238E27FC236}">
                  <a16:creationId xmlns:a16="http://schemas.microsoft.com/office/drawing/2014/main" id="{4688CAC8-1ABE-DE2F-1983-0EEC84CC261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41175" y="1673149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8" name="Freeform 59">
              <a:extLst>
                <a:ext uri="{FF2B5EF4-FFF2-40B4-BE49-F238E27FC236}">
                  <a16:creationId xmlns:a16="http://schemas.microsoft.com/office/drawing/2014/main" id="{0F02308F-B5BB-BB57-4CD6-459FA204C04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20625" y="255502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9" name="Freeform 60">
              <a:extLst>
                <a:ext uri="{FF2B5EF4-FFF2-40B4-BE49-F238E27FC236}">
                  <a16:creationId xmlns:a16="http://schemas.microsoft.com/office/drawing/2014/main" id="{55A07BA7-32C9-98F2-423F-27726A4037F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5856" y="1902943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0" name="Freeform 61">
              <a:extLst>
                <a:ext uri="{FF2B5EF4-FFF2-40B4-BE49-F238E27FC236}">
                  <a16:creationId xmlns:a16="http://schemas.microsoft.com/office/drawing/2014/main" id="{F930AE1B-9901-E7DF-5D8B-FC2B921C753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82153" y="2137303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1" name="Freeform 5">
              <a:extLst>
                <a:ext uri="{FF2B5EF4-FFF2-40B4-BE49-F238E27FC236}">
                  <a16:creationId xmlns:a16="http://schemas.microsoft.com/office/drawing/2014/main" id="{B37ABBC0-CF43-39F7-8C25-87734EA0DA1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10824" y="2818299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2" name="Freeform 6">
              <a:extLst>
                <a:ext uri="{FF2B5EF4-FFF2-40B4-BE49-F238E27FC236}">
                  <a16:creationId xmlns:a16="http://schemas.microsoft.com/office/drawing/2014/main" id="{86BCA5E1-7756-D13F-8646-51BEAD1F34A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91700" y="5088176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3" name="Freeform 7">
              <a:extLst>
                <a:ext uri="{FF2B5EF4-FFF2-40B4-BE49-F238E27FC236}">
                  <a16:creationId xmlns:a16="http://schemas.microsoft.com/office/drawing/2014/main" id="{9BC204F9-47A7-2963-47ED-982A084B26E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71127" y="2531128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4" name="Freeform 8">
              <a:extLst>
                <a:ext uri="{FF2B5EF4-FFF2-40B4-BE49-F238E27FC236}">
                  <a16:creationId xmlns:a16="http://schemas.microsoft.com/office/drawing/2014/main" id="{FA168D96-E948-CABF-903B-E1F47241FEB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1349" y="473588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5" name="Freeform 9">
              <a:extLst>
                <a:ext uri="{FF2B5EF4-FFF2-40B4-BE49-F238E27FC236}">
                  <a16:creationId xmlns:a16="http://schemas.microsoft.com/office/drawing/2014/main" id="{D30FBFFA-0EBF-6036-7363-AC0B205EBFB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9487" y="4455410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6" name="Freeform 11">
              <a:extLst>
                <a:ext uri="{FF2B5EF4-FFF2-40B4-BE49-F238E27FC236}">
                  <a16:creationId xmlns:a16="http://schemas.microsoft.com/office/drawing/2014/main" id="{55194D32-4021-F879-572D-24FF8E8ABA7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69848" y="4194178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7" name="Freeform 12">
              <a:extLst>
                <a:ext uri="{FF2B5EF4-FFF2-40B4-BE49-F238E27FC236}">
                  <a16:creationId xmlns:a16="http://schemas.microsoft.com/office/drawing/2014/main" id="{736A83BE-05C4-506B-2ABD-7C7361EAE87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81624" y="3691697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8" name="Freeform 13">
              <a:extLst>
                <a:ext uri="{FF2B5EF4-FFF2-40B4-BE49-F238E27FC236}">
                  <a16:creationId xmlns:a16="http://schemas.microsoft.com/office/drawing/2014/main" id="{A584FE0E-3875-4EF9-73EB-2C0802243A4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17787" y="3075050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9" name="Freeform 14">
              <a:extLst>
                <a:ext uri="{FF2B5EF4-FFF2-40B4-BE49-F238E27FC236}">
                  <a16:creationId xmlns:a16="http://schemas.microsoft.com/office/drawing/2014/main" id="{22F4224C-32DB-04FC-618C-26789D0B975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76729" y="3335597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40" name="Freeform 16">
              <a:extLst>
                <a:ext uri="{FF2B5EF4-FFF2-40B4-BE49-F238E27FC236}">
                  <a16:creationId xmlns:a16="http://schemas.microsoft.com/office/drawing/2014/main" id="{F30FA418-ABB2-2D07-1CBA-C18B78B7E9E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60464" y="3934729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41" name="Freeform 17">
              <a:extLst>
                <a:ext uri="{FF2B5EF4-FFF2-40B4-BE49-F238E27FC236}">
                  <a16:creationId xmlns:a16="http://schemas.microsoft.com/office/drawing/2014/main" id="{61FAA570-8026-100F-D0CA-F427E0C6327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95443" y="5347417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42" name="Freeform 21">
              <a:extLst>
                <a:ext uri="{FF2B5EF4-FFF2-40B4-BE49-F238E27FC236}">
                  <a16:creationId xmlns:a16="http://schemas.microsoft.com/office/drawing/2014/main" id="{D887AE64-23FB-5974-5A14-D574E1C9627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43434" y="5658571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43" name="Freeform 25">
              <a:extLst>
                <a:ext uri="{FF2B5EF4-FFF2-40B4-BE49-F238E27FC236}">
                  <a16:creationId xmlns:a16="http://schemas.microsoft.com/office/drawing/2014/main" id="{5B6F3980-8F45-EB27-9D1E-2B08865E9D1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24095" y="6423833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44" name="Freeform 29">
              <a:extLst>
                <a:ext uri="{FF2B5EF4-FFF2-40B4-BE49-F238E27FC236}">
                  <a16:creationId xmlns:a16="http://schemas.microsoft.com/office/drawing/2014/main" id="{BFE95380-F304-45BA-2DE6-52BF960CD3E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24317" y="5897278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45" name="Freeform 31">
              <a:extLst>
                <a:ext uri="{FF2B5EF4-FFF2-40B4-BE49-F238E27FC236}">
                  <a16:creationId xmlns:a16="http://schemas.microsoft.com/office/drawing/2014/main" id="{702333B8-9354-B534-C71B-1CDE834B4F1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56013" y="6183127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46" name="Freeform 32">
              <a:extLst>
                <a:ext uri="{FF2B5EF4-FFF2-40B4-BE49-F238E27FC236}">
                  <a16:creationId xmlns:a16="http://schemas.microsoft.com/office/drawing/2014/main" id="{638646FC-DE16-E1B1-54B1-954C8504ED6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4198" y="3296179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47" name="Freeform 33">
              <a:extLst>
                <a:ext uri="{FF2B5EF4-FFF2-40B4-BE49-F238E27FC236}">
                  <a16:creationId xmlns:a16="http://schemas.microsoft.com/office/drawing/2014/main" id="{5687AFBB-F511-77AC-8688-C6DC628BF73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34111" y="4387490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48" name="Freeform 34">
              <a:extLst>
                <a:ext uri="{FF2B5EF4-FFF2-40B4-BE49-F238E27FC236}">
                  <a16:creationId xmlns:a16="http://schemas.microsoft.com/office/drawing/2014/main" id="{AABB6AEE-6786-3DF6-DA75-8B0E8E180AC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38041" y="5384813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49" name="Freeform 35">
              <a:extLst>
                <a:ext uri="{FF2B5EF4-FFF2-40B4-BE49-F238E27FC236}">
                  <a16:creationId xmlns:a16="http://schemas.microsoft.com/office/drawing/2014/main" id="{010D21E0-497F-4CA2-E187-F8AA942CB28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33693" y="4595717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50" name="Freeform 36">
              <a:extLst>
                <a:ext uri="{FF2B5EF4-FFF2-40B4-BE49-F238E27FC236}">
                  <a16:creationId xmlns:a16="http://schemas.microsoft.com/office/drawing/2014/main" id="{13C32190-395D-6325-5E60-279D2B993D0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5830" y="6046702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51" name="Freeform 37">
              <a:extLst>
                <a:ext uri="{FF2B5EF4-FFF2-40B4-BE49-F238E27FC236}">
                  <a16:creationId xmlns:a16="http://schemas.microsoft.com/office/drawing/2014/main" id="{17794D65-809A-3EE4-40D5-C30F54AD0D4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7596" y="3060239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52" name="Freeform 38">
              <a:extLst>
                <a:ext uri="{FF2B5EF4-FFF2-40B4-BE49-F238E27FC236}">
                  <a16:creationId xmlns:a16="http://schemas.microsoft.com/office/drawing/2014/main" id="{08A4C8E5-B310-BFA5-AF1A-1E93660702F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25265" y="4900335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53" name="Freeform 39">
              <a:extLst>
                <a:ext uri="{FF2B5EF4-FFF2-40B4-BE49-F238E27FC236}">
                  <a16:creationId xmlns:a16="http://schemas.microsoft.com/office/drawing/2014/main" id="{88E47FAC-8638-644F-4AA4-14BAA7F2F47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7373" y="5141456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54" name="Freeform 40">
              <a:extLst>
                <a:ext uri="{FF2B5EF4-FFF2-40B4-BE49-F238E27FC236}">
                  <a16:creationId xmlns:a16="http://schemas.microsoft.com/office/drawing/2014/main" id="{B34A044D-71DC-C161-E992-85977AE4E6D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2337" y="2598157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55" name="Freeform 41">
              <a:extLst>
                <a:ext uri="{FF2B5EF4-FFF2-40B4-BE49-F238E27FC236}">
                  <a16:creationId xmlns:a16="http://schemas.microsoft.com/office/drawing/2014/main" id="{DBC4C683-AF23-D091-3339-E5E80EAFCC3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5830" y="627871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56" name="Freeform 42">
              <a:extLst>
                <a:ext uri="{FF2B5EF4-FFF2-40B4-BE49-F238E27FC236}">
                  <a16:creationId xmlns:a16="http://schemas.microsoft.com/office/drawing/2014/main" id="{177346D2-7A10-B152-430F-7692A7EDB4F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93998" y="5596726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57" name="Freeform 44">
              <a:extLst>
                <a:ext uri="{FF2B5EF4-FFF2-40B4-BE49-F238E27FC236}">
                  <a16:creationId xmlns:a16="http://schemas.microsoft.com/office/drawing/2014/main" id="{7D426D56-D233-DC06-76C7-883977A79AF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97788" y="4080854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58" name="Freeform 45">
              <a:extLst>
                <a:ext uri="{FF2B5EF4-FFF2-40B4-BE49-F238E27FC236}">
                  <a16:creationId xmlns:a16="http://schemas.microsoft.com/office/drawing/2014/main" id="{CE8D845B-5256-5130-9EDF-0FCEB180378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75637" y="5836680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59" name="Freeform 46">
              <a:extLst>
                <a:ext uri="{FF2B5EF4-FFF2-40B4-BE49-F238E27FC236}">
                  <a16:creationId xmlns:a16="http://schemas.microsoft.com/office/drawing/2014/main" id="{92AFAD39-3440-2281-B74A-0B6FE479DA9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24696" y="2830776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60" name="Freeform 47">
              <a:extLst>
                <a:ext uri="{FF2B5EF4-FFF2-40B4-BE49-F238E27FC236}">
                  <a16:creationId xmlns:a16="http://schemas.microsoft.com/office/drawing/2014/main" id="{A256F438-9F44-9A3E-91BF-BF1B66B8A05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82841" y="3849727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61" name="Freeform 48">
              <a:extLst>
                <a:ext uri="{FF2B5EF4-FFF2-40B4-BE49-F238E27FC236}">
                  <a16:creationId xmlns:a16="http://schemas.microsoft.com/office/drawing/2014/main" id="{B26F1AC1-E657-D21D-FDB9-9CB0956102E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78098" y="3616257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62" name="Freeform 49">
              <a:extLst>
                <a:ext uri="{FF2B5EF4-FFF2-40B4-BE49-F238E27FC236}">
                  <a16:creationId xmlns:a16="http://schemas.microsoft.com/office/drawing/2014/main" id="{DAE37514-0515-B1EA-3F9B-44A2FBF4C2E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76712" y="6507925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63" name="Freeform 8">
              <a:extLst>
                <a:ext uri="{FF2B5EF4-FFF2-40B4-BE49-F238E27FC236}">
                  <a16:creationId xmlns:a16="http://schemas.microsoft.com/office/drawing/2014/main" id="{4D67B33E-CA8A-C3B1-2141-4C85E0CD1EA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41853" y="3490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64" name="Freeform 106">
              <a:extLst>
                <a:ext uri="{FF2B5EF4-FFF2-40B4-BE49-F238E27FC236}">
                  <a16:creationId xmlns:a16="http://schemas.microsoft.com/office/drawing/2014/main" id="{97069B2B-9716-03B6-AF81-8EE4BCB6E27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01184" y="6639670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695741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F79BA-620F-4443-807B-BE44F36F98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1709738"/>
            <a:ext cx="9430811" cy="2852737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C9A625-6442-4047-B545-433C445121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9848" y="4589463"/>
            <a:ext cx="9430811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8EAA30-3B1A-4BEA-9835-33D207245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256440-3149-446F-8105-485333B18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0FEDB1-D604-4E10-B334-5DB303498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26680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6E563-D552-439E-8DF5-45062D875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136873-2DD5-456E-A3A9-FE408419E3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69848" y="1825625"/>
            <a:ext cx="4684057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C6B04C-FB9E-4A9E-8892-4B5B702898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19802" y="1825625"/>
            <a:ext cx="4684058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E2F0B4-0E86-473E-BC42-78D856A00C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2B9537-F43C-4042-B165-A00358F9E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F9F52F-61F2-4FEE-8989-2FB400190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37280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32E5C-0B2D-4DB5-95F6-3C2C825DFE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989993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8F1C53-3F27-42E6-BE80-1DF5798574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4872132" cy="823912"/>
          </a:xfrm>
        </p:spPr>
        <p:txBody>
          <a:bodyPr anchor="b">
            <a:noAutofit/>
          </a:bodyPr>
          <a:lstStyle>
            <a:lvl1pPr marL="0" indent="0">
              <a:buNone/>
              <a:defRPr sz="16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8CC6CB-F028-4322-B54F-571203106F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7" y="2510632"/>
            <a:ext cx="4872133" cy="3684588"/>
          </a:xfrm>
        </p:spPr>
        <p:txBody>
          <a:bodyPr/>
          <a:lstStyle>
            <a:lvl2pPr>
              <a:defRPr b="1"/>
            </a:lvl2pPr>
            <a:lvl3pPr>
              <a:defRPr b="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AD2CD7-554E-4EAA-BAF6-86ABB7E81D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889809" y="1681163"/>
            <a:ext cx="4849909" cy="823912"/>
          </a:xfrm>
        </p:spPr>
        <p:txBody>
          <a:bodyPr anchor="b">
            <a:noAutofit/>
          </a:bodyPr>
          <a:lstStyle>
            <a:lvl1pPr marL="0" indent="0">
              <a:buNone/>
              <a:defRPr sz="16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82A2D6-379C-4D26-90AC-9F2F46DCE7F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889810" y="2505075"/>
            <a:ext cx="4872134" cy="3684588"/>
          </a:xfrm>
        </p:spPr>
        <p:txBody>
          <a:bodyPr/>
          <a:lstStyle>
            <a:lvl2pPr>
              <a:defRPr b="1"/>
            </a:lvl2pPr>
            <a:lvl3pPr>
              <a:defRPr b="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EA0E4F3-8A65-4788-AE96-1FB2060F48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522DA4-5EE1-440C-ADDE-D7B4F77B4E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6BC291E-B8EF-4ED7-A04A-23426C220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9598679"/>
      </p:ext>
    </p:extLst>
  </p:cSld>
  <p:clrMapOvr>
    <a:masterClrMapping/>
  </p:clrMapOvr>
  <p:hf sldNum="0" hdr="0" ft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CB818-E8D0-497B-9A7E-4F281D0DB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FE82B9D-CD58-4C05-8A78-CB6E0E9D4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DE60CD-D6F3-40A7-BB8B-FEC8E3156A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02B832-C4FE-4F88-85EA-DDC16A82B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22042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C75B2FC-801A-44A4-96BF-26A9E8B2A1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8127F04-7E7E-485C-8B30-6B89E5A69F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933C81-AA74-4BCE-AA9E-56E5791D0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43694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FD3CB-0541-46AD-B35E-0E0A1375E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F8EFDE-1D7D-46B8-AB55-A3C02EDD18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5652153" cy="5403850"/>
          </a:xfrm>
        </p:spPr>
        <p:txBody>
          <a:bodyPr/>
          <a:lstStyle>
            <a:lvl1pPr>
              <a:defRPr sz="3200"/>
            </a:lvl1pPr>
            <a:lvl2pPr>
              <a:defRPr sz="2800" b="1"/>
            </a:lvl2pPr>
            <a:lvl3pPr>
              <a:defRPr sz="2400" b="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11D2F5-DB36-4943-8A14-96AFC48830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6C07D4-6597-444C-9EFD-62021AE761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2D0D2C-70E8-4A24-9727-BEAF10B17D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D9E0F6-7216-48A1-8BCA-770C6DE38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0833905"/>
      </p:ext>
    </p:extLst>
  </p:cSld>
  <p:clrMapOvr>
    <a:masterClrMapping/>
  </p:clrMapOvr>
  <p:hf sldNum="0" hdr="0" ft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CBEBD-5F1A-4111-A7F2-1CE82C9A6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00517FB-4008-4F68-B193-482971BA720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606C5F-0885-458F-9B21-47E60171BF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886F2E-B752-4D78-8DC4-C96A1A00E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C37751-8BB8-4224-870A-A2953E760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42CE94-BD7E-44B3-9B5E-67D4BD317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5535039"/>
      </p:ext>
    </p:extLst>
  </p:cSld>
  <p:clrMapOvr>
    <a:masterClrMapping/>
  </p:clrMapOvr>
  <p:hf sldNum="0" hdr="0" ft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71AFD227-869A-489C-A9B5-3F0498DF3C0C}"/>
              </a:ext>
            </a:extLst>
          </p:cNvPr>
          <p:cNvGrpSpPr/>
          <p:nvPr/>
        </p:nvGrpSpPr>
        <p:grpSpPr>
          <a:xfrm>
            <a:off x="11096450" y="13394"/>
            <a:ext cx="494218" cy="6814823"/>
            <a:chOff x="11096450" y="13394"/>
            <a:chExt cx="494218" cy="6814823"/>
          </a:xfrm>
          <a:solidFill>
            <a:schemeClr val="bg2">
              <a:lumMod val="90000"/>
            </a:schemeClr>
          </a:solidFill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62704B34-199B-4964-9C78-3AB9735915A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8009" y="671857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9" name="Freeform 10">
              <a:extLst>
                <a:ext uri="{FF2B5EF4-FFF2-40B4-BE49-F238E27FC236}">
                  <a16:creationId xmlns:a16="http://schemas.microsoft.com/office/drawing/2014/main" id="{8B1E8DB8-017D-454E-849F-EE5742849FD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75034" y="77813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0" name="Freeform 15">
              <a:extLst>
                <a:ext uri="{FF2B5EF4-FFF2-40B4-BE49-F238E27FC236}">
                  <a16:creationId xmlns:a16="http://schemas.microsoft.com/office/drawing/2014/main" id="{16D80E5D-5099-41C4-A80A-1B1538C382F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78964" y="592010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1" name="Freeform 18">
              <a:extLst>
                <a:ext uri="{FF2B5EF4-FFF2-40B4-BE49-F238E27FC236}">
                  <a16:creationId xmlns:a16="http://schemas.microsoft.com/office/drawing/2014/main" id="{947751E1-E2F4-467E-B547-3BD4BAB7F56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82378" y="335267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2" name="Freeform 19">
              <a:extLst>
                <a:ext uri="{FF2B5EF4-FFF2-40B4-BE49-F238E27FC236}">
                  <a16:creationId xmlns:a16="http://schemas.microsoft.com/office/drawing/2014/main" id="{55D8869B-B701-4268-9856-876345C8AE3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7714" y="2021691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3" name="Freeform 20">
              <a:extLst>
                <a:ext uri="{FF2B5EF4-FFF2-40B4-BE49-F238E27FC236}">
                  <a16:creationId xmlns:a16="http://schemas.microsoft.com/office/drawing/2014/main" id="{A25CA59C-849F-4CE4-A9B0-293F98DE2C7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14629" y="2272420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4" name="Freeform 22">
              <a:extLst>
                <a:ext uri="{FF2B5EF4-FFF2-40B4-BE49-F238E27FC236}">
                  <a16:creationId xmlns:a16="http://schemas.microsoft.com/office/drawing/2014/main" id="{FE000DB1-AAA1-4BFF-8F14-53624C2F9E0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26398" y="1049544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5" name="Freeform 23">
              <a:extLst>
                <a:ext uri="{FF2B5EF4-FFF2-40B4-BE49-F238E27FC236}">
                  <a16:creationId xmlns:a16="http://schemas.microsoft.com/office/drawing/2014/main" id="{5EEFBC14-7E5B-47B2-B5E3-E90991F8919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40085" y="836978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6" name="Freeform 26">
              <a:extLst>
                <a:ext uri="{FF2B5EF4-FFF2-40B4-BE49-F238E27FC236}">
                  <a16:creationId xmlns:a16="http://schemas.microsoft.com/office/drawing/2014/main" id="{00AFF6E4-A34A-4FD3-8C57-BB96114822D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27309" y="1320685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7" name="Freeform 27">
              <a:extLst>
                <a:ext uri="{FF2B5EF4-FFF2-40B4-BE49-F238E27FC236}">
                  <a16:creationId xmlns:a16="http://schemas.microsoft.com/office/drawing/2014/main" id="{C63A8474-C075-4441-A0B3-52286EA5009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7470" y="1778440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8" name="Freeform 28">
              <a:extLst>
                <a:ext uri="{FF2B5EF4-FFF2-40B4-BE49-F238E27FC236}">
                  <a16:creationId xmlns:a16="http://schemas.microsoft.com/office/drawing/2014/main" id="{35DA4698-A2ED-4512-8887-F12D3F14372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4869" y="1535195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9" name="Freeform 30">
              <a:extLst>
                <a:ext uri="{FF2B5EF4-FFF2-40B4-BE49-F238E27FC236}">
                  <a16:creationId xmlns:a16="http://schemas.microsoft.com/office/drawing/2014/main" id="{3358E118-D590-4E50-B21C-6CDAA1CCAFC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80119" y="1078297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0" name="Freeform 43">
              <a:extLst>
                <a:ext uri="{FF2B5EF4-FFF2-40B4-BE49-F238E27FC236}">
                  <a16:creationId xmlns:a16="http://schemas.microsoft.com/office/drawing/2014/main" id="{F1EE889E-60FF-423F-ADCB-6CBEE853A04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94111" y="860614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1" name="Freeform 51">
              <a:extLst>
                <a:ext uri="{FF2B5EF4-FFF2-40B4-BE49-F238E27FC236}">
                  <a16:creationId xmlns:a16="http://schemas.microsoft.com/office/drawing/2014/main" id="{A4AA0634-0A7C-4A35-8EB7-775200F129F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67080" y="1015030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2" name="Freeform 52">
              <a:extLst>
                <a:ext uri="{FF2B5EF4-FFF2-40B4-BE49-F238E27FC236}">
                  <a16:creationId xmlns:a16="http://schemas.microsoft.com/office/drawing/2014/main" id="{EBA21558-CAC3-445C-8882-5D4A0C6D2A0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64085" y="450599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3" name="Freeform 53">
              <a:extLst>
                <a:ext uri="{FF2B5EF4-FFF2-40B4-BE49-F238E27FC236}">
                  <a16:creationId xmlns:a16="http://schemas.microsoft.com/office/drawing/2014/main" id="{2E9415F1-5D31-4C25-9E26-203EEF50087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55166" y="1253803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4" name="Freeform 54">
              <a:extLst>
                <a:ext uri="{FF2B5EF4-FFF2-40B4-BE49-F238E27FC236}">
                  <a16:creationId xmlns:a16="http://schemas.microsoft.com/office/drawing/2014/main" id="{622FC1F6-879A-45BA-8752-08020C39CE2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41013" y="614227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5" name="Freeform 55">
              <a:extLst>
                <a:ext uri="{FF2B5EF4-FFF2-40B4-BE49-F238E27FC236}">
                  <a16:creationId xmlns:a16="http://schemas.microsoft.com/office/drawing/2014/main" id="{BA09826C-58E2-48C5-9666-333326C2CA4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55026" y="1463404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6" name="Freeform 56">
              <a:extLst>
                <a:ext uri="{FF2B5EF4-FFF2-40B4-BE49-F238E27FC236}">
                  <a16:creationId xmlns:a16="http://schemas.microsoft.com/office/drawing/2014/main" id="{A6D3555F-4EA1-4EA7-9D08-2D75CE51927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1585" y="2335317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7" name="Freeform 57">
              <a:extLst>
                <a:ext uri="{FF2B5EF4-FFF2-40B4-BE49-F238E27FC236}">
                  <a16:creationId xmlns:a16="http://schemas.microsoft.com/office/drawing/2014/main" id="{60FA20E8-EDAA-4310-B870-97807901AC1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41175" y="1673149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8" name="Freeform 59">
              <a:extLst>
                <a:ext uri="{FF2B5EF4-FFF2-40B4-BE49-F238E27FC236}">
                  <a16:creationId xmlns:a16="http://schemas.microsoft.com/office/drawing/2014/main" id="{F5552AA2-C2AB-4D59-B6EF-E8E5EE110E5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20625" y="255502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9" name="Freeform 60">
              <a:extLst>
                <a:ext uri="{FF2B5EF4-FFF2-40B4-BE49-F238E27FC236}">
                  <a16:creationId xmlns:a16="http://schemas.microsoft.com/office/drawing/2014/main" id="{0BA267D0-8F6B-4803-B948-70E29B4587E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5856" y="1902943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0" name="Freeform 61">
              <a:extLst>
                <a:ext uri="{FF2B5EF4-FFF2-40B4-BE49-F238E27FC236}">
                  <a16:creationId xmlns:a16="http://schemas.microsoft.com/office/drawing/2014/main" id="{86E372A3-B9F4-4FEE-8B96-D9AD879E214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82153" y="2137303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1" name="Freeform 5">
              <a:extLst>
                <a:ext uri="{FF2B5EF4-FFF2-40B4-BE49-F238E27FC236}">
                  <a16:creationId xmlns:a16="http://schemas.microsoft.com/office/drawing/2014/main" id="{FF0C4564-5DA6-4224-A8B7-85CE1323DE8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10824" y="2818299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2" name="Freeform 6">
              <a:extLst>
                <a:ext uri="{FF2B5EF4-FFF2-40B4-BE49-F238E27FC236}">
                  <a16:creationId xmlns:a16="http://schemas.microsoft.com/office/drawing/2014/main" id="{19F31D0D-C43D-4BB0-A13C-9524B84117D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91700" y="5088176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3" name="Freeform 7">
              <a:extLst>
                <a:ext uri="{FF2B5EF4-FFF2-40B4-BE49-F238E27FC236}">
                  <a16:creationId xmlns:a16="http://schemas.microsoft.com/office/drawing/2014/main" id="{6B32FB03-B0FE-4731-BE41-C59AFB49FBF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71127" y="2531128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4" name="Freeform 8">
              <a:extLst>
                <a:ext uri="{FF2B5EF4-FFF2-40B4-BE49-F238E27FC236}">
                  <a16:creationId xmlns:a16="http://schemas.microsoft.com/office/drawing/2014/main" id="{BDD5B6F0-1E17-4DCD-AE5F-ED8C48892FE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1349" y="473588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5" name="Freeform 9">
              <a:extLst>
                <a:ext uri="{FF2B5EF4-FFF2-40B4-BE49-F238E27FC236}">
                  <a16:creationId xmlns:a16="http://schemas.microsoft.com/office/drawing/2014/main" id="{0290BE17-E89B-4AF9-B3F6-AF4884D5246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9487" y="4455410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6" name="Freeform 11">
              <a:extLst>
                <a:ext uri="{FF2B5EF4-FFF2-40B4-BE49-F238E27FC236}">
                  <a16:creationId xmlns:a16="http://schemas.microsoft.com/office/drawing/2014/main" id="{85F63089-F77F-4F02-8417-AAC1847FBCA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69848" y="4194178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7" name="Freeform 12">
              <a:extLst>
                <a:ext uri="{FF2B5EF4-FFF2-40B4-BE49-F238E27FC236}">
                  <a16:creationId xmlns:a16="http://schemas.microsoft.com/office/drawing/2014/main" id="{7B01CD5E-570F-4CBF-9904-94F30D928C5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81624" y="3691697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8" name="Freeform 13">
              <a:extLst>
                <a:ext uri="{FF2B5EF4-FFF2-40B4-BE49-F238E27FC236}">
                  <a16:creationId xmlns:a16="http://schemas.microsoft.com/office/drawing/2014/main" id="{7EE6A672-2915-4B03-99A9-9364D5F1521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17787" y="3075050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9" name="Freeform 14">
              <a:extLst>
                <a:ext uri="{FF2B5EF4-FFF2-40B4-BE49-F238E27FC236}">
                  <a16:creationId xmlns:a16="http://schemas.microsoft.com/office/drawing/2014/main" id="{2136B643-14E1-443A-BC1C-06ADAE65C30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76729" y="3335597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0" name="Freeform 16">
              <a:extLst>
                <a:ext uri="{FF2B5EF4-FFF2-40B4-BE49-F238E27FC236}">
                  <a16:creationId xmlns:a16="http://schemas.microsoft.com/office/drawing/2014/main" id="{867FA393-4F37-4E1A-870B-F96775FAB7E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60464" y="3934729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1" name="Freeform 17">
              <a:extLst>
                <a:ext uri="{FF2B5EF4-FFF2-40B4-BE49-F238E27FC236}">
                  <a16:creationId xmlns:a16="http://schemas.microsoft.com/office/drawing/2014/main" id="{E225A1BE-FAD2-4764-A7E4-A6DA07D0573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95443" y="5347417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2" name="Freeform 21">
              <a:extLst>
                <a:ext uri="{FF2B5EF4-FFF2-40B4-BE49-F238E27FC236}">
                  <a16:creationId xmlns:a16="http://schemas.microsoft.com/office/drawing/2014/main" id="{25D65388-C7E0-4C07-822A-03C5009C6D1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43434" y="5658571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3" name="Freeform 25">
              <a:extLst>
                <a:ext uri="{FF2B5EF4-FFF2-40B4-BE49-F238E27FC236}">
                  <a16:creationId xmlns:a16="http://schemas.microsoft.com/office/drawing/2014/main" id="{E1D79822-C494-449C-B439-F437DAD4F21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24095" y="6423833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4" name="Freeform 29">
              <a:extLst>
                <a:ext uri="{FF2B5EF4-FFF2-40B4-BE49-F238E27FC236}">
                  <a16:creationId xmlns:a16="http://schemas.microsoft.com/office/drawing/2014/main" id="{CDB324E5-E8D9-40E3-BAB4-1F87E67E4F4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24317" y="5897278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5" name="Freeform 31">
              <a:extLst>
                <a:ext uri="{FF2B5EF4-FFF2-40B4-BE49-F238E27FC236}">
                  <a16:creationId xmlns:a16="http://schemas.microsoft.com/office/drawing/2014/main" id="{15404AB3-12EB-462E-85A2-AF4A7E91D72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56013" y="6183127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6" name="Freeform 32">
              <a:extLst>
                <a:ext uri="{FF2B5EF4-FFF2-40B4-BE49-F238E27FC236}">
                  <a16:creationId xmlns:a16="http://schemas.microsoft.com/office/drawing/2014/main" id="{228021CB-53B3-4BCC-A14C-0B6951FC971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4198" y="3296179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7" name="Freeform 33">
              <a:extLst>
                <a:ext uri="{FF2B5EF4-FFF2-40B4-BE49-F238E27FC236}">
                  <a16:creationId xmlns:a16="http://schemas.microsoft.com/office/drawing/2014/main" id="{B353D0BC-00A6-4EA4-9311-9FCB88CC202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34111" y="4387490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8" name="Freeform 34">
              <a:extLst>
                <a:ext uri="{FF2B5EF4-FFF2-40B4-BE49-F238E27FC236}">
                  <a16:creationId xmlns:a16="http://schemas.microsoft.com/office/drawing/2014/main" id="{0E001FD3-6EDD-47A3-9916-826E1595DAB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38041" y="5384813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9" name="Freeform 35">
              <a:extLst>
                <a:ext uri="{FF2B5EF4-FFF2-40B4-BE49-F238E27FC236}">
                  <a16:creationId xmlns:a16="http://schemas.microsoft.com/office/drawing/2014/main" id="{FE214D5B-D151-4E09-A01E-BEAAF9C679E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33693" y="4595717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0" name="Freeform 36">
              <a:extLst>
                <a:ext uri="{FF2B5EF4-FFF2-40B4-BE49-F238E27FC236}">
                  <a16:creationId xmlns:a16="http://schemas.microsoft.com/office/drawing/2014/main" id="{3024EF13-0A45-49DD-B0F4-FA3A5169EFF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5830" y="6046702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1" name="Freeform 37">
              <a:extLst>
                <a:ext uri="{FF2B5EF4-FFF2-40B4-BE49-F238E27FC236}">
                  <a16:creationId xmlns:a16="http://schemas.microsoft.com/office/drawing/2014/main" id="{95E0BDAE-48A7-4752-A150-74DA4BAE5E4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7596" y="3060239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2" name="Freeform 38">
              <a:extLst>
                <a:ext uri="{FF2B5EF4-FFF2-40B4-BE49-F238E27FC236}">
                  <a16:creationId xmlns:a16="http://schemas.microsoft.com/office/drawing/2014/main" id="{DE128EDB-3179-4F47-8B37-BEDE3B82FFC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25265" y="4900335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3" name="Freeform 39">
              <a:extLst>
                <a:ext uri="{FF2B5EF4-FFF2-40B4-BE49-F238E27FC236}">
                  <a16:creationId xmlns:a16="http://schemas.microsoft.com/office/drawing/2014/main" id="{E09CDD49-7B7B-42C0-A09E-6CFB3CDFF6A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7373" y="5141456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4" name="Freeform 40">
              <a:extLst>
                <a:ext uri="{FF2B5EF4-FFF2-40B4-BE49-F238E27FC236}">
                  <a16:creationId xmlns:a16="http://schemas.microsoft.com/office/drawing/2014/main" id="{93C5D839-4CD5-4165-9091-7D9B92CDC1D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2337" y="2598157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5" name="Freeform 41">
              <a:extLst>
                <a:ext uri="{FF2B5EF4-FFF2-40B4-BE49-F238E27FC236}">
                  <a16:creationId xmlns:a16="http://schemas.microsoft.com/office/drawing/2014/main" id="{3C7F638A-BB6D-4B24-A7F9-03BF8087459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5830" y="627871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6" name="Freeform 42">
              <a:extLst>
                <a:ext uri="{FF2B5EF4-FFF2-40B4-BE49-F238E27FC236}">
                  <a16:creationId xmlns:a16="http://schemas.microsoft.com/office/drawing/2014/main" id="{5B59DB64-329B-45EA-8A67-4213A886B5B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93998" y="5596726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7" name="Freeform 44">
              <a:extLst>
                <a:ext uri="{FF2B5EF4-FFF2-40B4-BE49-F238E27FC236}">
                  <a16:creationId xmlns:a16="http://schemas.microsoft.com/office/drawing/2014/main" id="{D8DAB003-6484-4D1D-85AE-93FA09BC5EF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97788" y="4080854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8" name="Freeform 45">
              <a:extLst>
                <a:ext uri="{FF2B5EF4-FFF2-40B4-BE49-F238E27FC236}">
                  <a16:creationId xmlns:a16="http://schemas.microsoft.com/office/drawing/2014/main" id="{D49280A1-ACA8-4CD6-9012-AF12660F07E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75637" y="5836680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9" name="Freeform 46">
              <a:extLst>
                <a:ext uri="{FF2B5EF4-FFF2-40B4-BE49-F238E27FC236}">
                  <a16:creationId xmlns:a16="http://schemas.microsoft.com/office/drawing/2014/main" id="{C03EAE8C-6089-40E5-9361-2E266A1EEBA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24696" y="2830776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0" name="Freeform 47">
              <a:extLst>
                <a:ext uri="{FF2B5EF4-FFF2-40B4-BE49-F238E27FC236}">
                  <a16:creationId xmlns:a16="http://schemas.microsoft.com/office/drawing/2014/main" id="{02E3A077-F087-4E14-A13E-4E9D4369B1F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82841" y="3849727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1" name="Freeform 48">
              <a:extLst>
                <a:ext uri="{FF2B5EF4-FFF2-40B4-BE49-F238E27FC236}">
                  <a16:creationId xmlns:a16="http://schemas.microsoft.com/office/drawing/2014/main" id="{7CE4FAAA-45E7-4C86-B59A-F284B79EFD2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78098" y="3616257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2" name="Freeform 49">
              <a:extLst>
                <a:ext uri="{FF2B5EF4-FFF2-40B4-BE49-F238E27FC236}">
                  <a16:creationId xmlns:a16="http://schemas.microsoft.com/office/drawing/2014/main" id="{E2689B62-CCA1-4EE5-B622-FBA51686891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76712" y="6507925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3" name="Freeform 8">
              <a:extLst>
                <a:ext uri="{FF2B5EF4-FFF2-40B4-BE49-F238E27FC236}">
                  <a16:creationId xmlns:a16="http://schemas.microsoft.com/office/drawing/2014/main" id="{113638EE-3BCF-4315-A329-3C6766A3890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41853" y="3490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4" name="Freeform 106">
              <a:extLst>
                <a:ext uri="{FF2B5EF4-FFF2-40B4-BE49-F238E27FC236}">
                  <a16:creationId xmlns:a16="http://schemas.microsoft.com/office/drawing/2014/main" id="{4FB36B8F-335B-40F2-83BB-C2B2689DC2E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01184" y="6639670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A05E913-A9D9-4639-B104-1F07A4AF6A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502920"/>
            <a:ext cx="963401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940CEB-B6D7-46E6-9843-5153421401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9848" y="1874520"/>
            <a:ext cx="963401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BAC8B5-8DFB-4920-8580-54824C831A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73736" y="6382512"/>
            <a:ext cx="28459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/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9E2D5D-B616-4048-9CB8-4D316BBDB1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1754871" y="2093199"/>
            <a:ext cx="4157472" cy="4160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F322F0-8F3D-4AC5-9873-24666D0E0D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57919" y="6382512"/>
            <a:ext cx="5009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2"/>
                </a:solidFill>
              </a:defRPr>
            </a:lvl1pPr>
          </a:lstStyle>
          <a:p>
            <a:fld id="{4C8B8A27-DF03-4546-BA93-21C967D57E5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65835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8" r:id="rId14"/>
    <p:sldLayoutId id="2147483690" r:id="rId15"/>
    <p:sldLayoutId id="2147483691" r:id="rId16"/>
    <p:sldLayoutId id="2147483694" r:id="rId17"/>
    <p:sldLayoutId id="2147483696" r:id="rId18"/>
  </p:sldLayoutIdLst>
  <p:hf sldNum="0" hdr="0" ft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Clr>
          <a:schemeClr val="bg2">
            <a:lumMod val="75000"/>
          </a:schemeClr>
        </a:buClr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228600" indent="0" algn="l" defTabSz="914400" rtl="0" eaLnBrk="1" latinLnBrk="0" hangingPunct="1">
        <a:lnSpc>
          <a:spcPct val="150000"/>
        </a:lnSpc>
        <a:spcBef>
          <a:spcPts val="500"/>
        </a:spcBef>
        <a:buClr>
          <a:schemeClr val="bg2">
            <a:lumMod val="75000"/>
          </a:schemeClr>
        </a:buClr>
        <a:buFontTx/>
        <a:buNone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548640" indent="-285750" algn="l" defTabSz="914400" rtl="0" eaLnBrk="1" latinLnBrk="0" hangingPunct="1">
        <a:lnSpc>
          <a:spcPct val="150000"/>
        </a:lnSpc>
        <a:spcBef>
          <a:spcPts val="500"/>
        </a:spcBef>
        <a:buClr>
          <a:schemeClr val="bg2">
            <a:lumMod val="75000"/>
          </a:schemeClr>
        </a:buClr>
        <a:buFont typeface="Arial" panose="020B0604020202020204" pitchFamily="34" charset="0"/>
        <a:buChar char="•"/>
        <a:defRPr sz="1600" b="1" kern="1200">
          <a:solidFill>
            <a:schemeClr val="tx2"/>
          </a:solidFill>
          <a:latin typeface="+mn-lt"/>
          <a:ea typeface="+mn-ea"/>
          <a:cs typeface="+mn-cs"/>
        </a:defRPr>
      </a:lvl3pPr>
      <a:lvl4pPr marL="548640" indent="0" algn="l" defTabSz="914400" rtl="0" eaLnBrk="1" latinLnBrk="0" hangingPunct="1">
        <a:lnSpc>
          <a:spcPct val="150000"/>
        </a:lnSpc>
        <a:spcBef>
          <a:spcPts val="500"/>
        </a:spcBef>
        <a:buClr>
          <a:schemeClr val="bg2">
            <a:lumMod val="75000"/>
          </a:schemeClr>
        </a:buClr>
        <a:buFontTx/>
        <a:buNone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834390" indent="-285750" algn="l" defTabSz="914400" rtl="0" eaLnBrk="1" latinLnBrk="0" hangingPunct="1">
        <a:lnSpc>
          <a:spcPct val="150000"/>
        </a:lnSpc>
        <a:spcBef>
          <a:spcPts val="500"/>
        </a:spcBef>
        <a:buClr>
          <a:schemeClr val="bg2">
            <a:lumMod val="75000"/>
          </a:schemeClr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hivanshPuri122/weather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6.xml"/><Relationship Id="rId4" Type="http://schemas.openxmlformats.org/officeDocument/2006/relationships/hyperlink" Target="https://shivanshpuri122.github.io/weather/" TargetMode="Externa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weathermap.org/api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7.xml"/><Relationship Id="rId6" Type="http://schemas.openxmlformats.org/officeDocument/2006/relationships/hyperlink" Target="https://css-tricks.com/" TargetMode="External"/><Relationship Id="rId5" Type="http://schemas.openxmlformats.org/officeDocument/2006/relationships/hyperlink" Target="https://developer.mozilla.org/en-US/docs/Web/API/Geolocation_API" TargetMode="External"/><Relationship Id="rId4" Type="http://schemas.openxmlformats.org/officeDocument/2006/relationships/hyperlink" Target="https://getbootstrap.com/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99" descr="Photo of a beach with a paddleboarder in the background&#10;">
            <a:extLst>
              <a:ext uri="{FF2B5EF4-FFF2-40B4-BE49-F238E27FC236}">
                <a16:creationId xmlns:a16="http://schemas.microsoft.com/office/drawing/2014/main" id="{EC0D392E-82AA-A0FB-17D0-03C09761DA6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t="7802" b="7802"/>
          <a:stretch/>
        </p:blipFill>
        <p:spPr/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85224AF3-8A06-5D1E-F762-4E225CD6443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Dynamic Weather Forecast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C35967-A6F5-7912-714E-3B76D5461531}"/>
              </a:ext>
            </a:extLst>
          </p:cNvPr>
          <p:cNvSpPr txBox="1"/>
          <p:nvPr/>
        </p:nvSpPr>
        <p:spPr>
          <a:xfrm>
            <a:off x="3185652" y="4060723"/>
            <a:ext cx="58895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Presented By:</a:t>
            </a:r>
          </a:p>
          <a:p>
            <a:r>
              <a:rPr lang="en-US" dirty="0"/>
              <a:t>Shivansh Puri-Graphic Era Deemed To Be University-B.Tech CSE</a:t>
            </a:r>
          </a:p>
        </p:txBody>
      </p:sp>
    </p:spTree>
    <p:extLst>
      <p:ext uri="{BB962C8B-B14F-4D97-AF65-F5344CB8AC3E}">
        <p14:creationId xmlns:p14="http://schemas.microsoft.com/office/powerpoint/2010/main" val="7048995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A47E73-D146-174D-D886-F90BE0FD7F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5224AC-E3B3-E5E6-94CF-2A65213D7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383" y="232641"/>
            <a:ext cx="9859390" cy="702079"/>
          </a:xfrm>
        </p:spPr>
        <p:txBody>
          <a:bodyPr/>
          <a:lstStyle/>
          <a:p>
            <a:r>
              <a:rPr lang="en-US" dirty="0"/>
              <a:t>Result</a:t>
            </a:r>
          </a:p>
        </p:txBody>
      </p:sp>
      <p:pic>
        <p:nvPicPr>
          <p:cNvPr id="11" name="Content Placeholder 10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417CF691-6B86-01E6-0DA9-B396C3311BBA}"/>
              </a:ext>
            </a:extLst>
          </p:cNvPr>
          <p:cNvPicPr>
            <a:picLocks noGrp="1" noChangeAspect="1"/>
          </p:cNvPicPr>
          <p:nvPr>
            <p:ph sz="half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1396181"/>
            <a:ext cx="5219153" cy="5351455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7D6CC9-07A4-4C78-D8B1-5DB040D28F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pic>
        <p:nvPicPr>
          <p:cNvPr id="9" name="Content Placeholder 8" descr="A computer code on a black background">
            <a:extLst>
              <a:ext uri="{FF2B5EF4-FFF2-40B4-BE49-F238E27FC236}">
                <a16:creationId xmlns:a16="http://schemas.microsoft.com/office/drawing/2014/main" id="{26A5F304-099A-EA4F-9033-2BC0042E721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846" y="1396181"/>
            <a:ext cx="5219153" cy="5351456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30B4E4D-6F09-DF7A-DBEB-B333DDF28D78}"/>
              </a:ext>
            </a:extLst>
          </p:cNvPr>
          <p:cNvSpPr txBox="1"/>
          <p:nvPr/>
        </p:nvSpPr>
        <p:spPr>
          <a:xfrm>
            <a:off x="876846" y="934720"/>
            <a:ext cx="1785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Index.html</a:t>
            </a:r>
          </a:p>
        </p:txBody>
      </p:sp>
    </p:spTree>
    <p:extLst>
      <p:ext uri="{BB962C8B-B14F-4D97-AF65-F5344CB8AC3E}">
        <p14:creationId xmlns:p14="http://schemas.microsoft.com/office/powerpoint/2010/main" val="35732384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06D159-6857-DB8C-C103-29E0D36DFB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87196867-BEA1-7D28-8E1A-31857CB20524}"/>
              </a:ext>
            </a:extLst>
          </p:cNvPr>
          <p:cNvPicPr>
            <a:picLocks noGrp="1" noChangeAspect="1"/>
          </p:cNvPicPr>
          <p:nvPr>
            <p:ph sz="half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5999" y="701040"/>
            <a:ext cx="5219153" cy="6046597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90953D-C4BB-19B3-11AD-28464EF346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B1FB029-0441-ECC0-9E78-10D843C734D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6846" y="701040"/>
            <a:ext cx="5219153" cy="6046597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7736A36-F5CD-698C-5712-498BC3A2A0B4}"/>
              </a:ext>
            </a:extLst>
          </p:cNvPr>
          <p:cNvSpPr txBox="1"/>
          <p:nvPr/>
        </p:nvSpPr>
        <p:spPr>
          <a:xfrm>
            <a:off x="876846" y="213360"/>
            <a:ext cx="1785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style.css</a:t>
            </a:r>
          </a:p>
        </p:txBody>
      </p:sp>
    </p:spTree>
    <p:extLst>
      <p:ext uri="{BB962C8B-B14F-4D97-AF65-F5344CB8AC3E}">
        <p14:creationId xmlns:p14="http://schemas.microsoft.com/office/powerpoint/2010/main" val="27459190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B003D8-8912-F19F-24FD-A6674AC3EF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378E40-3944-F3D3-83D6-9146E30529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F7EEF6CE-D765-22A4-CECF-9E96B86EFA6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6846" y="701040"/>
            <a:ext cx="10197554" cy="6046597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E18716C-5D0C-6E5C-0422-5A827C2EFC07}"/>
              </a:ext>
            </a:extLst>
          </p:cNvPr>
          <p:cNvSpPr txBox="1"/>
          <p:nvPr/>
        </p:nvSpPr>
        <p:spPr>
          <a:xfrm>
            <a:off x="876846" y="213360"/>
            <a:ext cx="1785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style.css</a:t>
            </a:r>
          </a:p>
        </p:txBody>
      </p:sp>
    </p:spTree>
    <p:extLst>
      <p:ext uri="{BB962C8B-B14F-4D97-AF65-F5344CB8AC3E}">
        <p14:creationId xmlns:p14="http://schemas.microsoft.com/office/powerpoint/2010/main" val="11213328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B0770F-A5F3-258B-5D06-B7F6D012FC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7469C585-DE07-4BCA-9BA6-6EA534D9C24B}"/>
              </a:ext>
            </a:extLst>
          </p:cNvPr>
          <p:cNvPicPr>
            <a:picLocks noGrp="1" noChangeAspect="1"/>
          </p:cNvPicPr>
          <p:nvPr>
            <p:ph sz="half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5999" y="701040"/>
            <a:ext cx="5506721" cy="6046597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66372F-577A-7639-4798-72A902E946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A452AAD-521E-996A-7121-BBAA412E926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6846" y="701040"/>
            <a:ext cx="5219153" cy="6046597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E49C6BD-563F-1DA3-00AD-7D92D881646A}"/>
              </a:ext>
            </a:extLst>
          </p:cNvPr>
          <p:cNvSpPr txBox="1"/>
          <p:nvPr/>
        </p:nvSpPr>
        <p:spPr>
          <a:xfrm>
            <a:off x="876846" y="213360"/>
            <a:ext cx="1785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weather.html</a:t>
            </a:r>
          </a:p>
        </p:txBody>
      </p:sp>
    </p:spTree>
    <p:extLst>
      <p:ext uri="{BB962C8B-B14F-4D97-AF65-F5344CB8AC3E}">
        <p14:creationId xmlns:p14="http://schemas.microsoft.com/office/powerpoint/2010/main" val="38173639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8BE595-751E-889E-F8A5-7FD3FCF849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FD77479D-198C-0E55-ECFD-32D11194CCF3}"/>
              </a:ext>
            </a:extLst>
          </p:cNvPr>
          <p:cNvPicPr>
            <a:picLocks noGrp="1" noChangeAspect="1"/>
          </p:cNvPicPr>
          <p:nvPr>
            <p:ph sz="half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5999" y="701040"/>
            <a:ext cx="5506721" cy="6046597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0D15A0-179E-CFA9-BE2D-D54BA561D7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65057EA1-CAD0-4446-9F18-06EAF251222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6846" y="701040"/>
            <a:ext cx="5219153" cy="6046597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2E9B18D-254B-84C2-982A-A5DE4EAA61C1}"/>
              </a:ext>
            </a:extLst>
          </p:cNvPr>
          <p:cNvSpPr txBox="1"/>
          <p:nvPr/>
        </p:nvSpPr>
        <p:spPr>
          <a:xfrm>
            <a:off x="876846" y="213360"/>
            <a:ext cx="1785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weather.js</a:t>
            </a:r>
          </a:p>
        </p:txBody>
      </p:sp>
    </p:spTree>
    <p:extLst>
      <p:ext uri="{BB962C8B-B14F-4D97-AF65-F5344CB8AC3E}">
        <p14:creationId xmlns:p14="http://schemas.microsoft.com/office/powerpoint/2010/main" val="6237447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C46259-F370-2EAD-BC13-1FD7711727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3CA30CA4-DB00-916B-F775-D9B0E3E7CC58}"/>
              </a:ext>
            </a:extLst>
          </p:cNvPr>
          <p:cNvPicPr>
            <a:picLocks noGrp="1" noChangeAspect="1"/>
          </p:cNvPicPr>
          <p:nvPr>
            <p:ph sz="half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5999" y="701040"/>
            <a:ext cx="5506721" cy="6046597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2697EF-B1FD-FCFE-DB04-08CEA5D8CB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A2D89D9-03AF-75E5-6A54-D5D7D4CF63D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6846" y="701040"/>
            <a:ext cx="5219153" cy="6046597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E44547B-1076-34DC-8A22-BC1982C4EC36}"/>
              </a:ext>
            </a:extLst>
          </p:cNvPr>
          <p:cNvSpPr txBox="1"/>
          <p:nvPr/>
        </p:nvSpPr>
        <p:spPr>
          <a:xfrm>
            <a:off x="876846" y="213360"/>
            <a:ext cx="1785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weather.js</a:t>
            </a:r>
          </a:p>
        </p:txBody>
      </p:sp>
    </p:spTree>
    <p:extLst>
      <p:ext uri="{BB962C8B-B14F-4D97-AF65-F5344CB8AC3E}">
        <p14:creationId xmlns:p14="http://schemas.microsoft.com/office/powerpoint/2010/main" val="34582310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E3992F-38D9-1616-8415-E8AE2730FC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797A30-0109-B0EF-DDE2-A5FC290721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2A289FF3-9E8C-DCEB-B8EA-EB326CACFFB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6846" y="701040"/>
            <a:ext cx="10197554" cy="6046597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AB89ADB-FF97-F417-C84C-725944616C37}"/>
              </a:ext>
            </a:extLst>
          </p:cNvPr>
          <p:cNvSpPr txBox="1"/>
          <p:nvPr/>
        </p:nvSpPr>
        <p:spPr>
          <a:xfrm>
            <a:off x="876846" y="213360"/>
            <a:ext cx="1785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weather.js</a:t>
            </a:r>
          </a:p>
        </p:txBody>
      </p:sp>
    </p:spTree>
    <p:extLst>
      <p:ext uri="{BB962C8B-B14F-4D97-AF65-F5344CB8AC3E}">
        <p14:creationId xmlns:p14="http://schemas.microsoft.com/office/powerpoint/2010/main" val="4492625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50EB24-759A-4380-52D4-9D7B843733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C41F5A03-A8E3-75D4-3517-CACF77A212A3}"/>
              </a:ext>
            </a:extLst>
          </p:cNvPr>
          <p:cNvPicPr>
            <a:picLocks noGrp="1" noChangeAspect="1"/>
          </p:cNvPicPr>
          <p:nvPr>
            <p:ph sz="half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5999" y="701040"/>
            <a:ext cx="5506721" cy="6046597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576402-43B6-5C99-5D9B-96C9EA8B86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30D4C6D7-FF0F-D199-F45D-9A26719C863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6846" y="701040"/>
            <a:ext cx="5219153" cy="6046597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57717E8-1B0D-709B-5284-B644084AE5A6}"/>
              </a:ext>
            </a:extLst>
          </p:cNvPr>
          <p:cNvSpPr txBox="1"/>
          <p:nvPr/>
        </p:nvSpPr>
        <p:spPr>
          <a:xfrm>
            <a:off x="876846" y="213360"/>
            <a:ext cx="1785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script.js</a:t>
            </a:r>
          </a:p>
        </p:txBody>
      </p:sp>
    </p:spTree>
    <p:extLst>
      <p:ext uri="{BB962C8B-B14F-4D97-AF65-F5344CB8AC3E}">
        <p14:creationId xmlns:p14="http://schemas.microsoft.com/office/powerpoint/2010/main" val="9855016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104BFB-DC1F-417C-0ECD-46F292864C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32051D98-FA73-1C81-0247-A37159214790}"/>
              </a:ext>
            </a:extLst>
          </p:cNvPr>
          <p:cNvPicPr>
            <a:picLocks noGrp="1" noChangeAspect="1"/>
          </p:cNvPicPr>
          <p:nvPr>
            <p:ph sz="half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5999" y="701040"/>
            <a:ext cx="5506721" cy="6046597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7F725A-3F67-33C9-A8FC-43C8032AC1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7485F82-751F-3384-84F3-05ECB16BA62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6846" y="701040"/>
            <a:ext cx="5219153" cy="6046597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38A47F3-7C49-0CBE-C7E2-10541B8A3C87}"/>
              </a:ext>
            </a:extLst>
          </p:cNvPr>
          <p:cNvSpPr txBox="1"/>
          <p:nvPr/>
        </p:nvSpPr>
        <p:spPr>
          <a:xfrm>
            <a:off x="876846" y="213360"/>
            <a:ext cx="1785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script.js</a:t>
            </a:r>
          </a:p>
        </p:txBody>
      </p:sp>
    </p:spTree>
    <p:extLst>
      <p:ext uri="{BB962C8B-B14F-4D97-AF65-F5344CB8AC3E}">
        <p14:creationId xmlns:p14="http://schemas.microsoft.com/office/powerpoint/2010/main" val="32326164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3D15AC-40D1-D9BA-A24B-461018DB0B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B42ED5EE-59B8-9034-6402-219FC3C70475}"/>
              </a:ext>
            </a:extLst>
          </p:cNvPr>
          <p:cNvPicPr>
            <a:picLocks noGrp="1" noChangeAspect="1"/>
          </p:cNvPicPr>
          <p:nvPr>
            <p:ph sz="half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5999" y="701040"/>
            <a:ext cx="5506721" cy="6046597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3448F9-FA6A-9D3C-E818-0CCAA0FC03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3624C027-63CE-E9B0-D053-2493308B19C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6846" y="701040"/>
            <a:ext cx="5219153" cy="6046597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0A12D9F-8665-F33E-77E2-FED16F95AC56}"/>
              </a:ext>
            </a:extLst>
          </p:cNvPr>
          <p:cNvSpPr txBox="1"/>
          <p:nvPr/>
        </p:nvSpPr>
        <p:spPr>
          <a:xfrm>
            <a:off x="876846" y="213360"/>
            <a:ext cx="1785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about.html</a:t>
            </a:r>
          </a:p>
        </p:txBody>
      </p:sp>
    </p:spTree>
    <p:extLst>
      <p:ext uri="{BB962C8B-B14F-4D97-AF65-F5344CB8AC3E}">
        <p14:creationId xmlns:p14="http://schemas.microsoft.com/office/powerpoint/2010/main" val="1544400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C2181D-911C-1343-7267-E35AC86CCA0E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>
            <a:noAutofit/>
          </a:bodyPr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EA8735-F1DC-1DE6-0A38-429B2F660F8A}"/>
              </a:ext>
            </a:extLst>
          </p:cNvPr>
          <p:cNvSpPr>
            <a:spLocks noGrp="1"/>
          </p:cNvSpPr>
          <p:nvPr>
            <p:ph idx="1"/>
          </p:nvPr>
        </p:nvSpPr>
        <p:spPr>
          <a:noFill/>
        </p:spPr>
        <p:txBody>
          <a:bodyPr anchor="ctr"/>
          <a:lstStyle/>
          <a:p>
            <a:r>
              <a:rPr lang="en-US" dirty="0"/>
              <a:t>Problem Statement</a:t>
            </a:r>
          </a:p>
          <a:p>
            <a:r>
              <a:rPr lang="en-US" dirty="0"/>
              <a:t>System Development Approach</a:t>
            </a:r>
          </a:p>
          <a:p>
            <a:r>
              <a:rPr lang="en-US" dirty="0"/>
              <a:t>Algorithm &amp; Deployment</a:t>
            </a:r>
          </a:p>
          <a:p>
            <a:r>
              <a:rPr lang="en-US" dirty="0"/>
              <a:t>Result</a:t>
            </a:r>
          </a:p>
          <a:p>
            <a:r>
              <a:rPr lang="en-US" dirty="0"/>
              <a:t>Conclusion</a:t>
            </a:r>
          </a:p>
          <a:p>
            <a:r>
              <a:rPr lang="en-US" dirty="0"/>
              <a:t>Future Scope</a:t>
            </a:r>
          </a:p>
          <a:p>
            <a:r>
              <a:rPr lang="en-US" dirty="0"/>
              <a:t>References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65FFE5-A84F-6540-E500-752EBB2292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95528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CEDF60-F7AD-8348-7116-46158165F4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8FC40D-048B-8932-9FAE-88312CB3A9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51B1B05-BCF8-AD77-C79E-5015B8A882A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6846" y="701040"/>
            <a:ext cx="10228034" cy="6046597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A806157-987F-66B7-1444-676591FA8E65}"/>
              </a:ext>
            </a:extLst>
          </p:cNvPr>
          <p:cNvSpPr txBox="1"/>
          <p:nvPr/>
        </p:nvSpPr>
        <p:spPr>
          <a:xfrm>
            <a:off x="876846" y="213360"/>
            <a:ext cx="1785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about.html</a:t>
            </a:r>
          </a:p>
        </p:txBody>
      </p:sp>
    </p:spTree>
    <p:extLst>
      <p:ext uri="{BB962C8B-B14F-4D97-AF65-F5344CB8AC3E}">
        <p14:creationId xmlns:p14="http://schemas.microsoft.com/office/powerpoint/2010/main" val="18193177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9C7BC5-8EBF-4864-8EBF-5F4FA6E28A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8CE7FD52-812A-260B-B934-502F4A79DC46}"/>
              </a:ext>
            </a:extLst>
          </p:cNvPr>
          <p:cNvPicPr>
            <a:picLocks noGrp="1" noChangeAspect="1"/>
          </p:cNvPicPr>
          <p:nvPr>
            <p:ph sz="half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5999" y="701040"/>
            <a:ext cx="5506721" cy="6046597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EF691E-AA10-E07D-9DCA-2A3EBCE935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2F53A02-93F7-861D-369A-6F4EED92E7C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6846" y="701040"/>
            <a:ext cx="5219153" cy="6046597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DB1DFF7-54A7-8300-C882-8AE364C6AB77}"/>
              </a:ext>
            </a:extLst>
          </p:cNvPr>
          <p:cNvSpPr txBox="1"/>
          <p:nvPr/>
        </p:nvSpPr>
        <p:spPr>
          <a:xfrm>
            <a:off x="876846" y="213360"/>
            <a:ext cx="1785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feedback.html</a:t>
            </a:r>
          </a:p>
        </p:txBody>
      </p:sp>
    </p:spTree>
    <p:extLst>
      <p:ext uri="{BB962C8B-B14F-4D97-AF65-F5344CB8AC3E}">
        <p14:creationId xmlns:p14="http://schemas.microsoft.com/office/powerpoint/2010/main" val="15305244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7DA1E3-291B-A111-570B-9AFDECB45D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6C2E6A-1078-2348-2E80-B36D8EF435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C35281CE-73E8-3971-E7BD-8DBCF34BB8D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6846" y="701040"/>
            <a:ext cx="10197554" cy="6046597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FDBAE4D-015F-1A61-0608-A860DF23BF0F}"/>
              </a:ext>
            </a:extLst>
          </p:cNvPr>
          <p:cNvSpPr txBox="1"/>
          <p:nvPr/>
        </p:nvSpPr>
        <p:spPr>
          <a:xfrm>
            <a:off x="876846" y="213360"/>
            <a:ext cx="1785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feedback.html</a:t>
            </a:r>
          </a:p>
        </p:txBody>
      </p:sp>
    </p:spTree>
    <p:extLst>
      <p:ext uri="{BB962C8B-B14F-4D97-AF65-F5344CB8AC3E}">
        <p14:creationId xmlns:p14="http://schemas.microsoft.com/office/powerpoint/2010/main" val="24699102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9B9F67-5EF1-D6A9-E52C-C5189A9509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2773E659-F940-1CDA-988D-2C46ED02041F}"/>
              </a:ext>
            </a:extLst>
          </p:cNvPr>
          <p:cNvPicPr>
            <a:picLocks noGrp="1" noChangeAspect="1"/>
          </p:cNvPicPr>
          <p:nvPr>
            <p:ph sz="half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5999" y="701040"/>
            <a:ext cx="5506721" cy="6046597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988D31-057B-9B38-CB0B-FCE36699CF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391B5401-C33E-977B-8007-AEBF74F8855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6846" y="701040"/>
            <a:ext cx="5219153" cy="6046597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5BB1752-E3B4-7D5A-F16C-645C8A8BCE8C}"/>
              </a:ext>
            </a:extLst>
          </p:cNvPr>
          <p:cNvSpPr txBox="1"/>
          <p:nvPr/>
        </p:nvSpPr>
        <p:spPr>
          <a:xfrm>
            <a:off x="876845" y="213360"/>
            <a:ext cx="28459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feedback_validate.js</a:t>
            </a:r>
          </a:p>
        </p:txBody>
      </p:sp>
    </p:spTree>
    <p:extLst>
      <p:ext uri="{BB962C8B-B14F-4D97-AF65-F5344CB8AC3E}">
        <p14:creationId xmlns:p14="http://schemas.microsoft.com/office/powerpoint/2010/main" val="30850841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066917-BD54-34DE-2153-7736B50F5D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20C2DD-5AFF-3D8F-6121-485A798A6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2CD5758E-74B2-AFEE-AB3B-7C9715DA49E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6846" y="701040"/>
            <a:ext cx="10045154" cy="6046597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C3EB100-6662-FD95-8161-6150617761E7}"/>
              </a:ext>
            </a:extLst>
          </p:cNvPr>
          <p:cNvSpPr txBox="1"/>
          <p:nvPr/>
        </p:nvSpPr>
        <p:spPr>
          <a:xfrm>
            <a:off x="876845" y="213360"/>
            <a:ext cx="28459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1771051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18269E-4432-3D2B-A162-333E3F1842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882BFF-2A69-7219-35FA-052FBADB85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4B1EE728-CD80-46D3-9622-B847C613611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6846" y="701040"/>
            <a:ext cx="10045154" cy="6046597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67146FA-B009-DEA3-6C91-D8673604F90F}"/>
              </a:ext>
            </a:extLst>
          </p:cNvPr>
          <p:cNvSpPr txBox="1"/>
          <p:nvPr/>
        </p:nvSpPr>
        <p:spPr>
          <a:xfrm>
            <a:off x="876845" y="213360"/>
            <a:ext cx="28459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42661581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5F61FE-9ACA-55BE-C67A-7D7F9595D6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B5DFA7-18C9-972B-BCD4-823F4D42E6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C8A2145C-6DA1-9712-B36C-2CD7D47C064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6846" y="701040"/>
            <a:ext cx="10045154" cy="6046597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4CD5D3D-0E1C-6739-A8DA-868C12C265C0}"/>
              </a:ext>
            </a:extLst>
          </p:cNvPr>
          <p:cNvSpPr txBox="1"/>
          <p:nvPr/>
        </p:nvSpPr>
        <p:spPr>
          <a:xfrm>
            <a:off x="876845" y="213360"/>
            <a:ext cx="28459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41006873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D77F10-FE58-7BD7-049C-E0F694FA1D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D8D28D-9440-7D4D-B59A-0B2763F91D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47E68D02-A438-082F-7B8F-482C00D554D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6846" y="701040"/>
            <a:ext cx="10045154" cy="6046597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249EF07-54B1-4CA4-89C0-90B96570470E}"/>
              </a:ext>
            </a:extLst>
          </p:cNvPr>
          <p:cNvSpPr txBox="1"/>
          <p:nvPr/>
        </p:nvSpPr>
        <p:spPr>
          <a:xfrm>
            <a:off x="876845" y="213360"/>
            <a:ext cx="28459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37950174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546173-987E-ACD0-9E1D-61E5666BB2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7D1CC1-9175-DC5B-89A9-19112E3A2F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7" y="368893"/>
            <a:ext cx="9634011" cy="1325563"/>
          </a:xfrm>
        </p:spPr>
        <p:txBody>
          <a:bodyPr/>
          <a:lstStyle/>
          <a:p>
            <a:r>
              <a:rPr lang="en-US" dirty="0"/>
              <a:t>GITHUB AND DEPLOYMNET LINK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19098C-FF33-CE6A-05BE-DA9C417E2BD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69848" y="1694457"/>
            <a:ext cx="9634011" cy="4688056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GitHub Link: </a:t>
            </a:r>
            <a:r>
              <a:rPr lang="en-US" dirty="0">
                <a:hlinkClick r:id="rId3"/>
              </a:rPr>
              <a:t>https://github.com/ShivanshPuri122/weather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Deployment Link: </a:t>
            </a:r>
            <a:r>
              <a:rPr lang="en-US" dirty="0">
                <a:hlinkClick r:id="rId4"/>
              </a:rPr>
              <a:t>https://shivanshpuri122.github.io/weather/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7F5472-A07D-53DD-2504-EA5A7CEA03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99789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5F6D4F-4D72-97ED-019C-D00F8224E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332A7B-5D4C-20BD-5193-1DD7DD0152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6383" y="2143673"/>
            <a:ext cx="9859390" cy="4238839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Weather Dashboard provides real-time, location-based weather information in a clean and intuitive interface.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Users can access current conditions, hourly updates, and 7-day forecasts easily.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Geolocation and recent locations improve convenience and personalization.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dashboard is responsive and cross-browser compatible, ensuring usability across devices.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Overall, it enhances daily planning and travel decisions with accurate, accessible weather data.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FB6AF4-F861-1761-7858-B84CDDB2C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0411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8E7BA-BD5F-0FCE-3ED4-C069C7698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D5C926-FA61-1759-2487-2C8A85D5AE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Users need real-time, location-specific weather information.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Current weather data is often scattered and not easily accessible.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Users require a simple, intuitive interface for daily planning and travel.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Users often waste time checking multiple sources to get complete weather information.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Lack of personalized and location-aware weather updates reduces convenience and planning efficiency.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67F826-4F2C-52A1-9751-3302B5B7B8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42970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53DB0B-7197-8EBE-AE64-3A3F4F5B16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D709C-EBEE-8E65-6000-C1E813A0F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Scope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39BC74-4ED9-CDCB-8955-D2741244016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6383" y="2143673"/>
            <a:ext cx="9859390" cy="4238839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Add push notifications or alerts for severe weather conditions.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Integrate interactive weather maps to show regional conditions visually.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Support multiple languages for global accessibility.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Introduce custom themes or dark mode for better user experience.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Allow user-defined alerts for specific temperatures, rainfall, or air quality thresholds.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E93341-CA63-9F1D-60D2-BD5104BE5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2095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A1A786-1B7C-F53D-D5E6-12C4885536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633F80-FBF4-AB96-3A85-54E8A2E3D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CE7219-794C-0232-A12D-821A5749DC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6383" y="2143673"/>
            <a:ext cx="9859390" cy="4238839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OpenWeatherMap API Documentation – Official documentation for accessing weather, forecast, UV, and air quality data: </a:t>
            </a:r>
            <a:r>
              <a:rPr lang="en-US" dirty="0">
                <a:hlinkClick r:id="rId3"/>
              </a:rPr>
              <a:t>https://openweathermap.org/api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Bootstrap Documentation – For responsive layout, grid system, cards, buttons, and navigation components: </a:t>
            </a:r>
            <a:r>
              <a:rPr lang="en-US" dirty="0">
                <a:hlinkClick r:id="rId4"/>
              </a:rPr>
              <a:t>https://getbootstrap.com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Geolocation API – Browser API reference for detecting user location: </a:t>
            </a:r>
            <a:r>
              <a:rPr lang="en-US" dirty="0">
                <a:hlinkClick r:id="rId5"/>
              </a:rPr>
              <a:t>https://developer.mozilla.org/en-US/docs/Web/API/Geolocation_API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CSS Tricks – Tutorials and guides for styling responsive cards and layouts: </a:t>
            </a:r>
            <a:r>
              <a:rPr lang="en-US" dirty="0">
                <a:hlinkClick r:id="rId6"/>
              </a:rPr>
              <a:t>https://css-tricks.com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94DAF9-0683-CDF5-A568-101EA4AB7C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6020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C34EF6-D872-E0E7-4833-963CEF357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46D540-DAC3-0951-4621-D0FEFDB37B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Shivansh Puri</a:t>
            </a:r>
          </a:p>
          <a:p>
            <a:r>
              <a:rPr lang="en-US" dirty="0"/>
              <a:t>shiwash122@gmail.com</a:t>
            </a:r>
          </a:p>
        </p:txBody>
      </p:sp>
      <p:pic>
        <p:nvPicPr>
          <p:cNvPr id="5" name="Picture Placeholder 5" descr="Photo of 3 surfers running into the ocean with their boards">
            <a:extLst>
              <a:ext uri="{FF2B5EF4-FFF2-40B4-BE49-F238E27FC236}">
                <a16:creationId xmlns:a16="http://schemas.microsoft.com/office/drawing/2014/main" id="{A3F28DA5-AE37-D1F6-2C81-C2C18006A0D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" r="40"/>
          <a:stretch/>
        </p:blipFill>
        <p:spPr/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96E74A6-77B3-06D3-96C9-6A78FA037B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96524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CC54B6-9BE0-40DF-D125-E1BF6F442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Development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2ABA1B-AEF5-34D6-0339-0BBC1C9402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69848" y="2143673"/>
            <a:ext cx="9634011" cy="4238839"/>
          </a:xfrm>
        </p:spPr>
        <p:txBody>
          <a:bodyPr>
            <a:normAutofit fontScale="92500"/>
          </a:bodyPr>
          <a:lstStyle/>
          <a:p>
            <a:r>
              <a:rPr lang="en-US" b="1" dirty="0"/>
              <a:t>Frontend Technologies: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HTML5</a:t>
            </a:r>
            <a:r>
              <a:rPr lang="en-US" dirty="0"/>
              <a:t> – Provides the structure of the dashboard, including sections for current weather, hourly forecast, weekly forecast, search bar, and recent locations.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CSS3</a:t>
            </a:r>
            <a:r>
              <a:rPr lang="en-US" dirty="0"/>
              <a:t> – Handles styling, responsive layouts, and visual enhancements like cards, icons, hover effects, and weather boxes.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Bootstrap 5</a:t>
            </a:r>
            <a:r>
              <a:rPr lang="en-US" dirty="0"/>
              <a:t> – Pre-built components and grid system for mobile-responsive design and consistent styling.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JavaScript</a:t>
            </a:r>
            <a:r>
              <a:rPr lang="en-US" dirty="0"/>
              <a:t> – Adds dynamic interactivity: fetching API data, displaying current/hourly/weekly weather, search suggestions, geolocation detection, and recent location management.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94D6F6-CDBC-ABDC-CCE7-0A283CA576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70297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60E434-C9D2-C2DA-6BD8-79C6A340D2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FAFAF-DA3B-A865-2115-0E64093CA3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329564"/>
            <a:ext cx="9634011" cy="1325563"/>
          </a:xfrm>
        </p:spPr>
        <p:txBody>
          <a:bodyPr/>
          <a:lstStyle/>
          <a:p>
            <a:r>
              <a:rPr lang="en-US" dirty="0"/>
              <a:t>System Development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538C44-3EAE-3C63-1B9B-0E3C3025DF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69848" y="1655127"/>
            <a:ext cx="9634011" cy="4727385"/>
          </a:xfrm>
        </p:spPr>
        <p:txBody>
          <a:bodyPr>
            <a:normAutofit/>
          </a:bodyPr>
          <a:lstStyle/>
          <a:p>
            <a:r>
              <a:rPr lang="en-US" b="1" dirty="0"/>
              <a:t>API Integration: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OpenWeatherMap API</a:t>
            </a:r>
            <a:r>
              <a:rPr lang="en-US" dirty="0"/>
              <a:t> – Fetches current weather, hourly and weekly forecasts, UV index, and air quality 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Geolocation API</a:t>
            </a:r>
            <a:r>
              <a:rPr lang="en-US" dirty="0"/>
              <a:t> – Detects user’s current location to provide automatic weather updates.</a:t>
            </a:r>
          </a:p>
          <a:p>
            <a:r>
              <a:rPr lang="en-US" b="1" dirty="0"/>
              <a:t>Storage &amp; State Management: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Local Storage</a:t>
            </a:r>
            <a:r>
              <a:rPr lang="en-US" dirty="0"/>
              <a:t> – Stores recent locations</a:t>
            </a:r>
          </a:p>
          <a:p>
            <a:endParaRPr lang="en-US" b="1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10D528-BFA7-DDB8-4BDB-082FD80E0B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98042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9FD2C6-0B12-4A44-03C9-F7CD6A54D9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36FA00-D01D-9B4E-D385-62F531BAF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329564"/>
            <a:ext cx="9634011" cy="1325563"/>
          </a:xfrm>
        </p:spPr>
        <p:txBody>
          <a:bodyPr/>
          <a:lstStyle/>
          <a:p>
            <a:r>
              <a:rPr lang="en-US" dirty="0"/>
              <a:t>System Development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3E6B58-032A-5DC4-718E-7EACEA4C876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69848" y="1655127"/>
            <a:ext cx="9634011" cy="4727385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Design Approach: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Clean and user-friendly interface – Weather data displayed using cards, icons, and easy-to-read typography.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Mobile-responsive design – Works on desktops, tablets, and smartphones seamlessly.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Modular separation of files – HTML, CSS, and JS are separated for maintainability, readability, and scalability.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Interactive and real-time updates – Search suggestions, recent locations, and live weather updates enhance usability.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Error handling &amp; fallback – Handles invalid cities, API errors, and geolocation permission denials gracefully.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DBCD9C-3B48-5982-EC0F-1040153D7C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27983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ACD34-FDB5-485C-19F6-A377530274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7" y="368893"/>
            <a:ext cx="9634011" cy="1325563"/>
          </a:xfrm>
        </p:spPr>
        <p:txBody>
          <a:bodyPr/>
          <a:lstStyle/>
          <a:p>
            <a:r>
              <a:rPr lang="en-US" dirty="0"/>
              <a:t>Algorithm &amp; Deployment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E6D873-BD2C-40D1-F9B9-E2FD80FB49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69848" y="1694457"/>
            <a:ext cx="9634011" cy="4688056"/>
          </a:xfrm>
        </p:spPr>
        <p:txBody>
          <a:bodyPr>
            <a:normAutofit fontScale="85000" lnSpcReduction="20000"/>
          </a:bodyPr>
          <a:lstStyle/>
          <a:p>
            <a:r>
              <a:rPr lang="en-US" b="1" dirty="0"/>
              <a:t>Location Detection &amp; Data Fetching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Geolocation API: Detects user’s current location automatically upon visiting the dashboard.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City Search &amp; Auto-Suggestions: User can search any city; suggestions are fetched from OpenWeatherMap Geocoding API in real-time.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Weather API Calls: Fetch current weather, hourly forecast, 7-day forecast, UV index, and air quality using OpenWeatherMap API.</a:t>
            </a:r>
          </a:p>
          <a:p>
            <a:r>
              <a:rPr lang="en-US" b="1" dirty="0"/>
              <a:t>Frontend Design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Layout using HTML &amp; Bootstrap: Responsive layout with navigation bar, search section, current weather, hourly forecast, and weekly forecast cards.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Weather Cards: Current weather, hourly, and weekly forecasts displayed in cards with icons for intuitive visualization.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Recent Locations Section: Displays the last 6 searched locations in clickable cards for quick access.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2190EC-AC49-657B-ABD5-38CCC8F1D1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87287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A22B42-CDD2-0070-3F4A-F57CABCA6D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13D520-7B69-CFFD-B8A7-6C993A2050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7" y="368893"/>
            <a:ext cx="9634011" cy="1325563"/>
          </a:xfrm>
        </p:spPr>
        <p:txBody>
          <a:bodyPr/>
          <a:lstStyle/>
          <a:p>
            <a:r>
              <a:rPr lang="en-US" dirty="0"/>
              <a:t>Algorithm &amp; Deployment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85DDE5-3E0E-9D4F-17C2-61FAE1CDA03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69848" y="1694457"/>
            <a:ext cx="9634011" cy="4688056"/>
          </a:xfrm>
        </p:spPr>
        <p:txBody>
          <a:bodyPr>
            <a:normAutofit/>
          </a:bodyPr>
          <a:lstStyle/>
          <a:p>
            <a:r>
              <a:rPr lang="en-US" b="1" dirty="0"/>
              <a:t>Interactive Features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Dynamic Rendering with JavaScript: Updates dashboard content in real-time without page reload.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Error Handling: Handles invalid city inputs, API errors, or denied geolocation permissions gracefully.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Case-Insensitive Recent Locations: Prevents duplicate entries like "Delhi" and "</a:t>
            </a:r>
            <a:r>
              <a:rPr lang="en-US" dirty="0" err="1"/>
              <a:t>delhi</a:t>
            </a:r>
            <a:r>
              <a:rPr lang="en-US" dirty="0"/>
              <a:t>".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Hourly &amp; Weekly Forecasts: Shows next 24 hours and 7 days forecast dynamically with weather icons.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Search Suggestions: Fetch and display city suggestions as the user types for better UX.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CF908F-CA92-1D4F-6E82-96BAECF02A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60926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707BD5-9AFF-398D-D377-673070DC2A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D4C26-58A7-72C2-8E39-5C3C9BB11F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7" y="368893"/>
            <a:ext cx="9634011" cy="1325563"/>
          </a:xfrm>
        </p:spPr>
        <p:txBody>
          <a:bodyPr/>
          <a:lstStyle/>
          <a:p>
            <a:r>
              <a:rPr lang="en-US" dirty="0"/>
              <a:t>Algorithm &amp; Deployment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AA6282-E83E-FD8E-C502-B8E115418C9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69848" y="1694457"/>
            <a:ext cx="9634011" cy="4688056"/>
          </a:xfrm>
        </p:spPr>
        <p:txBody>
          <a:bodyPr>
            <a:normAutofit/>
          </a:bodyPr>
          <a:lstStyle/>
          <a:p>
            <a:r>
              <a:rPr lang="en-US" b="1" dirty="0"/>
              <a:t>Testing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Cross-Browser Compatibility: Verified on Chrome, Firefox, and Edge.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Mobile Responsiveness: Fully responsive using Bootstrap grid and flex utilities, ensures usability across phones, tablets, and desktops.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API Error Testing: Handles failed or invalid API responses without breaking UI.</a:t>
            </a:r>
          </a:p>
          <a:p>
            <a:r>
              <a:rPr lang="en-US" b="1" dirty="0"/>
              <a:t>Deployment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Static Hosting: Can be deployed on GitHub Pages for free access.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Real-Time Data Updates: Dashboard fetches live data on load and updates dynamically.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Secure API Key Handling: API key stored safely in JS and used for authorized requests.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AD538C-05ED-CE78-52C8-43FB4A5895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1587015"/>
      </p:ext>
    </p:extLst>
  </p:cSld>
  <p:clrMapOvr>
    <a:masterClrMapping/>
  </p:clrMapOvr>
</p:sld>
</file>

<file path=ppt/theme/theme1.xml><?xml version="1.0" encoding="utf-8"?>
<a:theme xmlns:a="http://schemas.openxmlformats.org/drawingml/2006/main" name="BohemianVTI">
  <a:themeElements>
    <a:clrScheme name="Boho">
      <a:dk1>
        <a:sysClr val="windowText" lastClr="000000"/>
      </a:dk1>
      <a:lt1>
        <a:sysClr val="window" lastClr="FFFFFF"/>
      </a:lt1>
      <a:dk2>
        <a:srgbClr val="323232"/>
      </a:dk2>
      <a:lt2>
        <a:srgbClr val="F4F1EF"/>
      </a:lt2>
      <a:accent1>
        <a:srgbClr val="8F4F58"/>
      </a:accent1>
      <a:accent2>
        <a:srgbClr val="D09182"/>
      </a:accent2>
      <a:accent3>
        <a:srgbClr val="C7A085"/>
      </a:accent3>
      <a:accent4>
        <a:srgbClr val="ADA085"/>
      </a:accent4>
      <a:accent5>
        <a:srgbClr val="5F787F"/>
      </a:accent5>
      <a:accent6>
        <a:srgbClr val="5A6768"/>
      </a:accent6>
      <a:hlink>
        <a:srgbClr val="A25872"/>
      </a:hlink>
      <a:folHlink>
        <a:srgbClr val="667A7E"/>
      </a:folHlink>
    </a:clrScheme>
    <a:fontScheme name="modern love avenir">
      <a:majorFont>
        <a:latin typeface="Modern Love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ohemianVTI" id="{B5E50611-F7C7-47BC-81A6-BE9493DF8677}" vid="{7A26D0DD-A1A5-444B-B0FB-E7DB9E2D047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20AD0CF-41C9-4CE6-A693-309F7D7F2239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EAED9DC7-5694-42C0-9E34-6DDAF901654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E2E9C82-64B6-4F9A-A148-8AB14CA82416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{A2733F90-D14A-4F6D-917F-7010FC21F5FF}TFaa287773-cb03-4ae5-b3b5-21e16eb0bb47578ba388_win32-951a611201ac</Template>
  <TotalTime>155</TotalTime>
  <Words>1018</Words>
  <Application>Microsoft Office PowerPoint</Application>
  <PresentationFormat>Widescreen</PresentationFormat>
  <Paragraphs>168</Paragraphs>
  <Slides>32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7" baseType="lpstr">
      <vt:lpstr>Arial</vt:lpstr>
      <vt:lpstr>Avenir Next LT Pro</vt:lpstr>
      <vt:lpstr>Calibri</vt:lpstr>
      <vt:lpstr>Modern Love</vt:lpstr>
      <vt:lpstr>BohemianVTI</vt:lpstr>
      <vt:lpstr>Dynamic Weather Forecast </vt:lpstr>
      <vt:lpstr>Outline</vt:lpstr>
      <vt:lpstr>Problem Statement</vt:lpstr>
      <vt:lpstr>System Development Approach</vt:lpstr>
      <vt:lpstr>System Development Approach</vt:lpstr>
      <vt:lpstr>System Development Approach</vt:lpstr>
      <vt:lpstr>Algorithm &amp; Deployment</vt:lpstr>
      <vt:lpstr>Algorithm &amp; Deployment</vt:lpstr>
      <vt:lpstr>Algorithm &amp; Deployment</vt:lpstr>
      <vt:lpstr>Result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GITHUB AND DEPLOYMNET LINK</vt:lpstr>
      <vt:lpstr>Conclusion</vt:lpstr>
      <vt:lpstr>Future Scope</vt:lpstr>
      <vt:lpstr>References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Shivansh Puri</dc:creator>
  <cp:lastModifiedBy>Shivansh Puri</cp:lastModifiedBy>
  <cp:revision>2</cp:revision>
  <dcterms:created xsi:type="dcterms:W3CDTF">2025-09-29T14:17:32Z</dcterms:created>
  <dcterms:modified xsi:type="dcterms:W3CDTF">2025-09-29T16:52:36Z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